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2"/>
  </p:notesMasterIdLst>
  <p:sldIdLst>
    <p:sldId id="256" r:id="rId5"/>
    <p:sldId id="880" r:id="rId6"/>
    <p:sldId id="888" r:id="rId7"/>
    <p:sldId id="594" r:id="rId8"/>
    <p:sldId id="586" r:id="rId9"/>
    <p:sldId id="891" r:id="rId10"/>
    <p:sldId id="592" r:id="rId11"/>
    <p:sldId id="889" r:id="rId12"/>
    <p:sldId id="593" r:id="rId13"/>
    <p:sldId id="892" r:id="rId14"/>
    <p:sldId id="875" r:id="rId15"/>
    <p:sldId id="606" r:id="rId16"/>
    <p:sldId id="893" r:id="rId17"/>
    <p:sldId id="607" r:id="rId18"/>
    <p:sldId id="608" r:id="rId19"/>
    <p:sldId id="876" r:id="rId20"/>
    <p:sldId id="879"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F658A39-61A4-49FC-B6FA-4E09E71F9222}">
          <p14:sldIdLst>
            <p14:sldId id="256"/>
            <p14:sldId id="880"/>
            <p14:sldId id="888"/>
            <p14:sldId id="594"/>
            <p14:sldId id="586"/>
            <p14:sldId id="891"/>
            <p14:sldId id="592"/>
            <p14:sldId id="889"/>
            <p14:sldId id="593"/>
            <p14:sldId id="892"/>
          </p14:sldIdLst>
        </p14:section>
        <p14:section name="Untitled Section" id="{9E09D612-65E1-4E53-A889-641F00A9CEB0}">
          <p14:sldIdLst/>
        </p14:section>
        <p14:section name="Untitled Section" id="{E7CF1700-6CEE-47A1-B3E6-9DE9BA3E1029}">
          <p14:sldIdLst>
            <p14:sldId id="875"/>
            <p14:sldId id="606"/>
            <p14:sldId id="893"/>
            <p14:sldId id="607"/>
            <p14:sldId id="608"/>
            <p14:sldId id="876"/>
            <p14:sldId id="87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ckers, Libby" initials="VL" lastIdx="2" clrIdx="0">
    <p:extLst>
      <p:ext uri="{19B8F6BF-5375-455C-9EA6-DF929625EA0E}">
        <p15:presenceInfo xmlns:p15="http://schemas.microsoft.com/office/powerpoint/2012/main" userId="Vickers, Libb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8A2890-F604-44E0-B374-84A313DA9591}" v="27" dt="2022-12-08T16:00:47.792"/>
  </p1510:revLst>
</p1510:revInfo>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431"/>
    <p:restoredTop sz="76633" autoAdjust="0"/>
  </p:normalViewPr>
  <p:slideViewPr>
    <p:cSldViewPr snapToGrid="0" snapToObjects="1">
      <p:cViewPr varScale="1">
        <p:scale>
          <a:sx n="96" d="100"/>
          <a:sy n="96" d="100"/>
        </p:scale>
        <p:origin x="828" y="78"/>
      </p:cViewPr>
      <p:guideLst>
        <p:guide orient="horz" pos="2160"/>
        <p:guide pos="2880"/>
      </p:guideLst>
    </p:cSldViewPr>
  </p:slideViewPr>
  <p:notesTextViewPr>
    <p:cViewPr>
      <p:scale>
        <a:sx n="150" d="100"/>
        <a:sy n="150" d="100"/>
      </p:scale>
      <p:origin x="0" y="-36"/>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kers, Libby" userId="e250baef-1418-4325-b620-0f9540a0387b" providerId="ADAL" clId="{A28A2890-F604-44E0-B374-84A313DA9591}"/>
    <pc:docChg chg="custSel addSld delSld modSld modSection modShowInfo">
      <pc:chgData name="Vickers, Libby" userId="e250baef-1418-4325-b620-0f9540a0387b" providerId="ADAL" clId="{A28A2890-F604-44E0-B374-84A313DA9591}" dt="2022-12-08T16:00:47.792" v="632"/>
      <pc:docMkLst>
        <pc:docMk/>
      </pc:docMkLst>
      <pc:sldChg chg="modSp mod">
        <pc:chgData name="Vickers, Libby" userId="e250baef-1418-4325-b620-0f9540a0387b" providerId="ADAL" clId="{A28A2890-F604-44E0-B374-84A313DA9591}" dt="2022-11-27T20:38:44.440" v="8" actId="14100"/>
        <pc:sldMkLst>
          <pc:docMk/>
          <pc:sldMk cId="1575596370" sldId="256"/>
        </pc:sldMkLst>
        <pc:spChg chg="mod">
          <ac:chgData name="Vickers, Libby" userId="e250baef-1418-4325-b620-0f9540a0387b" providerId="ADAL" clId="{A28A2890-F604-44E0-B374-84A313DA9591}" dt="2022-11-27T20:38:44.440" v="8" actId="14100"/>
          <ac:spMkLst>
            <pc:docMk/>
            <pc:sldMk cId="1575596370" sldId="256"/>
            <ac:spMk id="6" creationId="{DF133127-B85B-4D8D-A61B-26FBA8FDD237}"/>
          </ac:spMkLst>
        </pc:spChg>
      </pc:sldChg>
      <pc:sldChg chg="addSp modSp mod">
        <pc:chgData name="Vickers, Libby" userId="e250baef-1418-4325-b620-0f9540a0387b" providerId="ADAL" clId="{A28A2890-F604-44E0-B374-84A313DA9591}" dt="2022-11-27T20:46:50.340" v="71" actId="1076"/>
        <pc:sldMkLst>
          <pc:docMk/>
          <pc:sldMk cId="793623408" sldId="586"/>
        </pc:sldMkLst>
        <pc:spChg chg="mod ord">
          <ac:chgData name="Vickers, Libby" userId="e250baef-1418-4325-b620-0f9540a0387b" providerId="ADAL" clId="{A28A2890-F604-44E0-B374-84A313DA9591}" dt="2022-11-27T20:46:50.340" v="71" actId="1076"/>
          <ac:spMkLst>
            <pc:docMk/>
            <pc:sldMk cId="793623408" sldId="586"/>
            <ac:spMk id="15" creationId="{067F4443-40D2-4791-9EB6-0B5EEA9F4C83}"/>
          </ac:spMkLst>
        </pc:spChg>
        <pc:picChg chg="add mod">
          <ac:chgData name="Vickers, Libby" userId="e250baef-1418-4325-b620-0f9540a0387b" providerId="ADAL" clId="{A28A2890-F604-44E0-B374-84A313DA9591}" dt="2022-11-27T20:46:37.001" v="69" actId="1076"/>
          <ac:picMkLst>
            <pc:docMk/>
            <pc:sldMk cId="793623408" sldId="586"/>
            <ac:picMk id="2" creationId="{C2DCDE86-A9BE-1D75-99CC-9FE5D09157F5}"/>
          </ac:picMkLst>
        </pc:picChg>
      </pc:sldChg>
      <pc:sldChg chg="addSp delSp modSp mod modAnim">
        <pc:chgData name="Vickers, Libby" userId="e250baef-1418-4325-b620-0f9540a0387b" providerId="ADAL" clId="{A28A2890-F604-44E0-B374-84A313DA9591}" dt="2022-11-27T20:50:28.828" v="101" actId="1076"/>
        <pc:sldMkLst>
          <pc:docMk/>
          <pc:sldMk cId="1027966964" sldId="593"/>
        </pc:sldMkLst>
        <pc:grpChg chg="del">
          <ac:chgData name="Vickers, Libby" userId="e250baef-1418-4325-b620-0f9540a0387b" providerId="ADAL" clId="{A28A2890-F604-44E0-B374-84A313DA9591}" dt="2022-11-27T20:49:50.272" v="91" actId="478"/>
          <ac:grpSpMkLst>
            <pc:docMk/>
            <pc:sldMk cId="1027966964" sldId="593"/>
            <ac:grpSpMk id="11" creationId="{BC5E10FE-E7B0-460F-B59A-5387720196C3}"/>
          </ac:grpSpMkLst>
        </pc:grpChg>
        <pc:picChg chg="add mod">
          <ac:chgData name="Vickers, Libby" userId="e250baef-1418-4325-b620-0f9540a0387b" providerId="ADAL" clId="{A28A2890-F604-44E0-B374-84A313DA9591}" dt="2022-11-27T20:50:28.828" v="101" actId="1076"/>
          <ac:picMkLst>
            <pc:docMk/>
            <pc:sldMk cId="1027966964" sldId="593"/>
            <ac:picMk id="7" creationId="{200C2CEE-F2CA-E5F8-304C-4859E5306F1B}"/>
          </ac:picMkLst>
        </pc:picChg>
        <pc:picChg chg="del topLvl">
          <ac:chgData name="Vickers, Libby" userId="e250baef-1418-4325-b620-0f9540a0387b" providerId="ADAL" clId="{A28A2890-F604-44E0-B374-84A313DA9591}" dt="2022-11-27T20:49:57.514" v="92" actId="478"/>
          <ac:picMkLst>
            <pc:docMk/>
            <pc:sldMk cId="1027966964" sldId="593"/>
            <ac:picMk id="8" creationId="{4CD4A2DC-F36D-4E15-BCB8-763E4EB5E81E}"/>
          </ac:picMkLst>
        </pc:picChg>
        <pc:picChg chg="del topLvl">
          <ac:chgData name="Vickers, Libby" userId="e250baef-1418-4325-b620-0f9540a0387b" providerId="ADAL" clId="{A28A2890-F604-44E0-B374-84A313DA9591}" dt="2022-11-27T20:49:50.272" v="91" actId="478"/>
          <ac:picMkLst>
            <pc:docMk/>
            <pc:sldMk cId="1027966964" sldId="593"/>
            <ac:picMk id="14" creationId="{8BD3A972-3F67-4F85-B899-48AC7BA7D19B}"/>
          </ac:picMkLst>
        </pc:picChg>
      </pc:sldChg>
      <pc:sldChg chg="addSp delSp modSp mod">
        <pc:chgData name="Vickers, Libby" userId="e250baef-1418-4325-b620-0f9540a0387b" providerId="ADAL" clId="{A28A2890-F604-44E0-B374-84A313DA9591}" dt="2022-11-27T20:46:28.379" v="67" actId="166"/>
        <pc:sldMkLst>
          <pc:docMk/>
          <pc:sldMk cId="2311336070" sldId="594"/>
        </pc:sldMkLst>
        <pc:spChg chg="ord">
          <ac:chgData name="Vickers, Libby" userId="e250baef-1418-4325-b620-0f9540a0387b" providerId="ADAL" clId="{A28A2890-F604-44E0-B374-84A313DA9591}" dt="2022-11-27T20:46:28.379" v="67" actId="166"/>
          <ac:spMkLst>
            <pc:docMk/>
            <pc:sldMk cId="2311336070" sldId="594"/>
            <ac:spMk id="14" creationId="{6F7B9F8C-0C73-4778-8DD8-6D1DFF3CE82B}"/>
          </ac:spMkLst>
        </pc:spChg>
        <pc:picChg chg="del">
          <ac:chgData name="Vickers, Libby" userId="e250baef-1418-4325-b620-0f9540a0387b" providerId="ADAL" clId="{A28A2890-F604-44E0-B374-84A313DA9591}" dt="2022-11-27T20:44:47.917" v="50" actId="478"/>
          <ac:picMkLst>
            <pc:docMk/>
            <pc:sldMk cId="2311336070" sldId="594"/>
            <ac:picMk id="3" creationId="{DE6C76DF-FC5C-42ED-8069-456526B95AE7}"/>
          </ac:picMkLst>
        </pc:picChg>
        <pc:picChg chg="add del mod">
          <ac:chgData name="Vickers, Libby" userId="e250baef-1418-4325-b620-0f9540a0387b" providerId="ADAL" clId="{A28A2890-F604-44E0-B374-84A313DA9591}" dt="2022-11-27T20:44:26.291" v="49" actId="478"/>
          <ac:picMkLst>
            <pc:docMk/>
            <pc:sldMk cId="2311336070" sldId="594"/>
            <ac:picMk id="4" creationId="{6571D068-01DC-9954-580A-072272649FC2}"/>
          </ac:picMkLst>
        </pc:picChg>
        <pc:picChg chg="add mod">
          <ac:chgData name="Vickers, Libby" userId="e250baef-1418-4325-b620-0f9540a0387b" providerId="ADAL" clId="{A28A2890-F604-44E0-B374-84A313DA9591}" dt="2022-11-27T20:45:24.839" v="62" actId="14100"/>
          <ac:picMkLst>
            <pc:docMk/>
            <pc:sldMk cId="2311336070" sldId="594"/>
            <ac:picMk id="8" creationId="{E991427B-5039-3650-4DE4-AED6297C532A}"/>
          </ac:picMkLst>
        </pc:picChg>
        <pc:picChg chg="add mod">
          <ac:chgData name="Vickers, Libby" userId="e250baef-1418-4325-b620-0f9540a0387b" providerId="ADAL" clId="{A28A2890-F604-44E0-B374-84A313DA9591}" dt="2022-11-27T20:46:23.065" v="66" actId="1076"/>
          <ac:picMkLst>
            <pc:docMk/>
            <pc:sldMk cId="2311336070" sldId="594"/>
            <ac:picMk id="9" creationId="{256F5689-C014-3222-C0C4-7DD00CA90918}"/>
          </ac:picMkLst>
        </pc:picChg>
        <pc:picChg chg="mod">
          <ac:chgData name="Vickers, Libby" userId="e250baef-1418-4325-b620-0f9540a0387b" providerId="ADAL" clId="{A28A2890-F604-44E0-B374-84A313DA9591}" dt="2022-11-27T20:45:09.583" v="57" actId="1076"/>
          <ac:picMkLst>
            <pc:docMk/>
            <pc:sldMk cId="2311336070" sldId="594"/>
            <ac:picMk id="18" creationId="{30252788-41DC-46CF-9DA9-317C87926BB2}"/>
          </ac:picMkLst>
        </pc:picChg>
        <pc:picChg chg="mod">
          <ac:chgData name="Vickers, Libby" userId="e250baef-1418-4325-b620-0f9540a0387b" providerId="ADAL" clId="{A28A2890-F604-44E0-B374-84A313DA9591}" dt="2022-11-27T20:45:13.097" v="58" actId="1076"/>
          <ac:picMkLst>
            <pc:docMk/>
            <pc:sldMk cId="2311336070" sldId="594"/>
            <ac:picMk id="19" creationId="{B76308E6-1575-4C79-9B64-AB2003FA514D}"/>
          </ac:picMkLst>
        </pc:picChg>
      </pc:sldChg>
      <pc:sldChg chg="del">
        <pc:chgData name="Vickers, Libby" userId="e250baef-1418-4325-b620-0f9540a0387b" providerId="ADAL" clId="{A28A2890-F604-44E0-B374-84A313DA9591}" dt="2022-11-27T20:48:22.804" v="90" actId="2696"/>
        <pc:sldMkLst>
          <pc:docMk/>
          <pc:sldMk cId="2942796821" sldId="601"/>
        </pc:sldMkLst>
      </pc:sldChg>
      <pc:sldChg chg="addSp delSp modSp mod modTransition delAnim modAnim modNotesTx">
        <pc:chgData name="Vickers, Libby" userId="e250baef-1418-4325-b620-0f9540a0387b" providerId="ADAL" clId="{A28A2890-F604-44E0-B374-84A313DA9591}" dt="2022-12-01T00:42:31.626" v="552"/>
        <pc:sldMkLst>
          <pc:docMk/>
          <pc:sldMk cId="1850549876" sldId="606"/>
        </pc:sldMkLst>
        <pc:picChg chg="add del mod">
          <ac:chgData name="Vickers, Libby" userId="e250baef-1418-4325-b620-0f9540a0387b" providerId="ADAL" clId="{A28A2890-F604-44E0-B374-84A313DA9591}" dt="2022-12-01T00:42:08.964" v="551"/>
          <ac:picMkLst>
            <pc:docMk/>
            <pc:sldMk cId="1850549876" sldId="606"/>
            <ac:picMk id="8" creationId="{258E8EFF-E3CF-5603-73BF-FC133F9E7D14}"/>
          </ac:picMkLst>
        </pc:picChg>
        <pc:picChg chg="del">
          <ac:chgData name="Vickers, Libby" userId="e250baef-1418-4325-b620-0f9540a0387b" providerId="ADAL" clId="{A28A2890-F604-44E0-B374-84A313DA9591}" dt="2022-11-27T20:53:19.311" v="114" actId="478"/>
          <ac:picMkLst>
            <pc:docMk/>
            <pc:sldMk cId="1850549876" sldId="606"/>
            <ac:picMk id="8" creationId="{69D367CB-CBC3-4DF5-B561-5A9BA9CBE028}"/>
          </ac:picMkLst>
        </pc:picChg>
        <pc:picChg chg="add mod">
          <ac:chgData name="Vickers, Libby" userId="e250baef-1418-4325-b620-0f9540a0387b" providerId="ADAL" clId="{A28A2890-F604-44E0-B374-84A313DA9591}" dt="2022-11-27T20:51:05.808" v="104" actId="14100"/>
          <ac:picMkLst>
            <pc:docMk/>
            <pc:sldMk cId="1850549876" sldId="606"/>
            <ac:picMk id="9" creationId="{28546996-F517-B2C8-FFD6-1E471A6D9E81}"/>
          </ac:picMkLst>
        </pc:picChg>
        <pc:picChg chg="add mod">
          <ac:chgData name="Vickers, Libby" userId="e250baef-1418-4325-b620-0f9540a0387b" providerId="ADAL" clId="{A28A2890-F604-44E0-B374-84A313DA9591}" dt="2022-12-01T00:42:31.626" v="552"/>
          <ac:picMkLst>
            <pc:docMk/>
            <pc:sldMk cId="1850549876" sldId="606"/>
            <ac:picMk id="17" creationId="{F38AC842-F6BE-386F-3C1D-302CAC58A6DC}"/>
          </ac:picMkLst>
        </pc:picChg>
        <pc:picChg chg="add mod">
          <ac:chgData name="Vickers, Libby" userId="e250baef-1418-4325-b620-0f9540a0387b" providerId="ADAL" clId="{A28A2890-F604-44E0-B374-84A313DA9591}" dt="2022-11-27T20:54:17.417" v="122" actId="14100"/>
          <ac:picMkLst>
            <pc:docMk/>
            <pc:sldMk cId="1850549876" sldId="606"/>
            <ac:picMk id="18" creationId="{1A6F46C7-032A-6498-E17B-8B308D6A3691}"/>
          </ac:picMkLst>
        </pc:picChg>
        <pc:picChg chg="add mod">
          <ac:chgData name="Vickers, Libby" userId="e250baef-1418-4325-b620-0f9540a0387b" providerId="ADAL" clId="{A28A2890-F604-44E0-B374-84A313DA9591}" dt="2022-11-27T20:54:48.699" v="126" actId="1076"/>
          <ac:picMkLst>
            <pc:docMk/>
            <pc:sldMk cId="1850549876" sldId="606"/>
            <ac:picMk id="20" creationId="{7BD4E4AE-17A0-E0F4-69C6-B67F2BC1C5FA}"/>
          </ac:picMkLst>
        </pc:picChg>
      </pc:sldChg>
      <pc:sldChg chg="addSp modSp mod">
        <pc:chgData name="Vickers, Libby" userId="e250baef-1418-4325-b620-0f9540a0387b" providerId="ADAL" clId="{A28A2890-F604-44E0-B374-84A313DA9591}" dt="2022-11-27T20:51:35.292" v="112" actId="1076"/>
        <pc:sldMkLst>
          <pc:docMk/>
          <pc:sldMk cId="3704113982" sldId="607"/>
        </pc:sldMkLst>
        <pc:picChg chg="add mod">
          <ac:chgData name="Vickers, Libby" userId="e250baef-1418-4325-b620-0f9540a0387b" providerId="ADAL" clId="{A28A2890-F604-44E0-B374-84A313DA9591}" dt="2022-11-27T20:51:35.292" v="112" actId="1076"/>
          <ac:picMkLst>
            <pc:docMk/>
            <pc:sldMk cId="3704113982" sldId="607"/>
            <ac:picMk id="9" creationId="{603B870C-4275-8C3C-DB56-C871D03FBC97}"/>
          </ac:picMkLst>
        </pc:picChg>
      </pc:sldChg>
      <pc:sldChg chg="addSp modSp mod">
        <pc:chgData name="Vickers, Libby" userId="e250baef-1418-4325-b620-0f9540a0387b" providerId="ADAL" clId="{A28A2890-F604-44E0-B374-84A313DA9591}" dt="2022-11-27T20:51:30.930" v="111" actId="1076"/>
        <pc:sldMkLst>
          <pc:docMk/>
          <pc:sldMk cId="3040695560" sldId="608"/>
        </pc:sldMkLst>
        <pc:picChg chg="add mod">
          <ac:chgData name="Vickers, Libby" userId="e250baef-1418-4325-b620-0f9540a0387b" providerId="ADAL" clId="{A28A2890-F604-44E0-B374-84A313DA9591}" dt="2022-11-27T20:51:30.930" v="111" actId="1076"/>
          <ac:picMkLst>
            <pc:docMk/>
            <pc:sldMk cId="3040695560" sldId="608"/>
            <ac:picMk id="8" creationId="{50B5CDA7-AA6C-55E3-4526-CC485E6AC619}"/>
          </ac:picMkLst>
        </pc:picChg>
      </pc:sldChg>
      <pc:sldChg chg="del">
        <pc:chgData name="Vickers, Libby" userId="e250baef-1418-4325-b620-0f9540a0387b" providerId="ADAL" clId="{A28A2890-F604-44E0-B374-84A313DA9591}" dt="2022-11-27T20:47:58.823" v="89" actId="2696"/>
        <pc:sldMkLst>
          <pc:docMk/>
          <pc:sldMk cId="1191722233" sldId="732"/>
        </pc:sldMkLst>
      </pc:sldChg>
      <pc:sldChg chg="addSp delSp modSp mod delAnim modAnim">
        <pc:chgData name="Vickers, Libby" userId="e250baef-1418-4325-b620-0f9540a0387b" providerId="ADAL" clId="{A28A2890-F604-44E0-B374-84A313DA9591}" dt="2022-12-08T16:00:47.792" v="632"/>
        <pc:sldMkLst>
          <pc:docMk/>
          <pc:sldMk cId="594415693" sldId="880"/>
        </pc:sldMkLst>
        <pc:spChg chg="add mod">
          <ac:chgData name="Vickers, Libby" userId="e250baef-1418-4325-b620-0f9540a0387b" providerId="ADAL" clId="{A28A2890-F604-44E0-B374-84A313DA9591}" dt="2022-12-08T16:00:03.348" v="626" actId="1076"/>
          <ac:spMkLst>
            <pc:docMk/>
            <pc:sldMk cId="594415693" sldId="880"/>
            <ac:spMk id="2" creationId="{1137B0B3-4B63-9D39-7ECF-9F9C5B710E8E}"/>
          </ac:spMkLst>
        </pc:spChg>
        <pc:spChg chg="mod ord">
          <ac:chgData name="Vickers, Libby" userId="e250baef-1418-4325-b620-0f9540a0387b" providerId="ADAL" clId="{A28A2890-F604-44E0-B374-84A313DA9591}" dt="2022-11-27T20:41:16.104" v="34" actId="1076"/>
          <ac:spMkLst>
            <pc:docMk/>
            <pc:sldMk cId="594415693" sldId="880"/>
            <ac:spMk id="5" creationId="{77F41A56-B444-4609-9AA1-9004AA15ED7C}"/>
          </ac:spMkLst>
        </pc:spChg>
        <pc:spChg chg="del">
          <ac:chgData name="Vickers, Libby" userId="e250baef-1418-4325-b620-0f9540a0387b" providerId="ADAL" clId="{A28A2890-F604-44E0-B374-84A313DA9591}" dt="2022-11-27T20:40:04.379" v="17" actId="478"/>
          <ac:spMkLst>
            <pc:docMk/>
            <pc:sldMk cId="594415693" sldId="880"/>
            <ac:spMk id="12" creationId="{D6997D41-0D1F-4E00-B52E-2758FEA56105}"/>
          </ac:spMkLst>
        </pc:spChg>
        <pc:spChg chg="del mod ord">
          <ac:chgData name="Vickers, Libby" userId="e250baef-1418-4325-b620-0f9540a0387b" providerId="ADAL" clId="{A28A2890-F604-44E0-B374-84A313DA9591}" dt="2022-11-27T20:41:50.543" v="37" actId="478"/>
          <ac:spMkLst>
            <pc:docMk/>
            <pc:sldMk cId="594415693" sldId="880"/>
            <ac:spMk id="18" creationId="{7A3D5583-CC0F-4EB4-84D8-80ACABC864A4}"/>
          </ac:spMkLst>
        </pc:spChg>
        <pc:spChg chg="del">
          <ac:chgData name="Vickers, Libby" userId="e250baef-1418-4325-b620-0f9540a0387b" providerId="ADAL" clId="{A28A2890-F604-44E0-B374-84A313DA9591}" dt="2022-11-27T20:40:23.363" v="24" actId="478"/>
          <ac:spMkLst>
            <pc:docMk/>
            <pc:sldMk cId="594415693" sldId="880"/>
            <ac:spMk id="20" creationId="{FA7A25D4-BDCD-4CB5-89DC-0C2B5C905292}"/>
          </ac:spMkLst>
        </pc:spChg>
        <pc:grpChg chg="del">
          <ac:chgData name="Vickers, Libby" userId="e250baef-1418-4325-b620-0f9540a0387b" providerId="ADAL" clId="{A28A2890-F604-44E0-B374-84A313DA9591}" dt="2022-11-27T20:40:05.762" v="18" actId="478"/>
          <ac:grpSpMkLst>
            <pc:docMk/>
            <pc:sldMk cId="594415693" sldId="880"/>
            <ac:grpSpMk id="2" creationId="{25BE8717-4C5D-4AA0-887E-FC2BA2E5FF3E}"/>
          </ac:grpSpMkLst>
        </pc:grpChg>
        <pc:grpChg chg="mod ord">
          <ac:chgData name="Vickers, Libby" userId="e250baef-1418-4325-b620-0f9540a0387b" providerId="ADAL" clId="{A28A2890-F604-44E0-B374-84A313DA9591}" dt="2022-11-27T20:40:59.235" v="32" actId="1076"/>
          <ac:grpSpMkLst>
            <pc:docMk/>
            <pc:sldMk cId="594415693" sldId="880"/>
            <ac:grpSpMk id="6" creationId="{BD799F37-E6DE-41D0-B2DA-0A52F063BE70}"/>
          </ac:grpSpMkLst>
        </pc:grpChg>
        <pc:picChg chg="del mod">
          <ac:chgData name="Vickers, Libby" userId="e250baef-1418-4325-b620-0f9540a0387b" providerId="ADAL" clId="{A28A2890-F604-44E0-B374-84A313DA9591}" dt="2022-11-27T20:41:19.674" v="35" actId="478"/>
          <ac:picMkLst>
            <pc:docMk/>
            <pc:sldMk cId="594415693" sldId="880"/>
            <ac:picMk id="7" creationId="{7AAFDF9B-6BCE-44A1-B0C1-D5D660408B2F}"/>
          </ac:picMkLst>
        </pc:picChg>
        <pc:picChg chg="add mod">
          <ac:chgData name="Vickers, Libby" userId="e250baef-1418-4325-b620-0f9540a0387b" providerId="ADAL" clId="{A28A2890-F604-44E0-B374-84A313DA9591}" dt="2022-11-27T20:40:34.993" v="28" actId="1076"/>
          <ac:picMkLst>
            <pc:docMk/>
            <pc:sldMk cId="594415693" sldId="880"/>
            <ac:picMk id="9" creationId="{AE99C1D8-E7A6-BEA3-2873-CB14D664D7F6}"/>
          </ac:picMkLst>
        </pc:picChg>
        <pc:picChg chg="del">
          <ac:chgData name="Vickers, Libby" userId="e250baef-1418-4325-b620-0f9540a0387b" providerId="ADAL" clId="{A28A2890-F604-44E0-B374-84A313DA9591}" dt="2022-11-27T20:40:00.506" v="15" actId="478"/>
          <ac:picMkLst>
            <pc:docMk/>
            <pc:sldMk cId="594415693" sldId="880"/>
            <ac:picMk id="10" creationId="{67D5E347-8878-4EBD-BDC8-C9782613F944}"/>
          </ac:picMkLst>
        </pc:picChg>
        <pc:picChg chg="del">
          <ac:chgData name="Vickers, Libby" userId="e250baef-1418-4325-b620-0f9540a0387b" providerId="ADAL" clId="{A28A2890-F604-44E0-B374-84A313DA9591}" dt="2022-11-27T20:39:57.628" v="13" actId="478"/>
          <ac:picMkLst>
            <pc:docMk/>
            <pc:sldMk cId="594415693" sldId="880"/>
            <ac:picMk id="11" creationId="{E3EB0915-B50A-42FC-B76F-4CFB7DFDB5FC}"/>
          </ac:picMkLst>
        </pc:picChg>
        <pc:picChg chg="del">
          <ac:chgData name="Vickers, Libby" userId="e250baef-1418-4325-b620-0f9540a0387b" providerId="ADAL" clId="{A28A2890-F604-44E0-B374-84A313DA9591}" dt="2022-11-27T20:39:59.034" v="14" actId="478"/>
          <ac:picMkLst>
            <pc:docMk/>
            <pc:sldMk cId="594415693" sldId="880"/>
            <ac:picMk id="13" creationId="{8CB6322E-E6B2-4A93-87A1-E7A54C9FBC94}"/>
          </ac:picMkLst>
        </pc:picChg>
        <pc:picChg chg="del mod">
          <ac:chgData name="Vickers, Libby" userId="e250baef-1418-4325-b620-0f9540a0387b" providerId="ADAL" clId="{A28A2890-F604-44E0-B374-84A313DA9591}" dt="2022-11-27T20:39:56.298" v="12" actId="478"/>
          <ac:picMkLst>
            <pc:docMk/>
            <pc:sldMk cId="594415693" sldId="880"/>
            <ac:picMk id="14" creationId="{C7F94C87-B990-4B59-9221-82486D937F97}"/>
          </ac:picMkLst>
        </pc:picChg>
        <pc:picChg chg="del">
          <ac:chgData name="Vickers, Libby" userId="e250baef-1418-4325-b620-0f9540a0387b" providerId="ADAL" clId="{A28A2890-F604-44E0-B374-84A313DA9591}" dt="2022-11-27T20:40:02.098" v="16" actId="478"/>
          <ac:picMkLst>
            <pc:docMk/>
            <pc:sldMk cId="594415693" sldId="880"/>
            <ac:picMk id="19" creationId="{4EB7ABC5-9907-48A6-A043-81B31B4BEB95}"/>
          </ac:picMkLst>
        </pc:picChg>
      </pc:sldChg>
      <pc:sldChg chg="addSp modSp mod">
        <pc:chgData name="Vickers, Libby" userId="e250baef-1418-4325-b620-0f9540a0387b" providerId="ADAL" clId="{A28A2890-F604-44E0-B374-84A313DA9591}" dt="2022-11-27T20:46:08.102" v="63" actId="1076"/>
        <pc:sldMkLst>
          <pc:docMk/>
          <pc:sldMk cId="1809228908" sldId="888"/>
        </pc:sldMkLst>
        <pc:spChg chg="mod ord">
          <ac:chgData name="Vickers, Libby" userId="e250baef-1418-4325-b620-0f9540a0387b" providerId="ADAL" clId="{A28A2890-F604-44E0-B374-84A313DA9591}" dt="2022-11-27T20:46:08.102" v="63" actId="1076"/>
          <ac:spMkLst>
            <pc:docMk/>
            <pc:sldMk cId="1809228908" sldId="888"/>
            <ac:spMk id="5" creationId="{19E0F1F0-B2DA-48C9-BE72-CF3503E998BC}"/>
          </ac:spMkLst>
        </pc:spChg>
        <pc:picChg chg="add mod">
          <ac:chgData name="Vickers, Libby" userId="e250baef-1418-4325-b620-0f9540a0387b" providerId="ADAL" clId="{A28A2890-F604-44E0-B374-84A313DA9591}" dt="2022-11-27T20:43:11.066" v="43" actId="14100"/>
          <ac:picMkLst>
            <pc:docMk/>
            <pc:sldMk cId="1809228908" sldId="888"/>
            <ac:picMk id="6" creationId="{5D3A65B1-429E-4F10-94F9-F95411D882DE}"/>
          </ac:picMkLst>
        </pc:picChg>
      </pc:sldChg>
      <pc:sldChg chg="addSp modSp mod">
        <pc:chgData name="Vickers, Libby" userId="e250baef-1418-4325-b620-0f9540a0387b" providerId="ADAL" clId="{A28A2890-F604-44E0-B374-84A313DA9591}" dt="2022-11-27T20:47:44.596" v="88" actId="1076"/>
        <pc:sldMkLst>
          <pc:docMk/>
          <pc:sldMk cId="1825865912" sldId="889"/>
        </pc:sldMkLst>
        <pc:spChg chg="mod ord">
          <ac:chgData name="Vickers, Libby" userId="e250baef-1418-4325-b620-0f9540a0387b" providerId="ADAL" clId="{A28A2890-F604-44E0-B374-84A313DA9591}" dt="2022-11-27T20:47:44.596" v="88" actId="1076"/>
          <ac:spMkLst>
            <pc:docMk/>
            <pc:sldMk cId="1825865912" sldId="889"/>
            <ac:spMk id="14" creationId="{6F7B9F8C-0C73-4778-8DD8-6D1DFF3CE82B}"/>
          </ac:spMkLst>
        </pc:spChg>
        <pc:picChg chg="add mod">
          <ac:chgData name="Vickers, Libby" userId="e250baef-1418-4325-b620-0f9540a0387b" providerId="ADAL" clId="{A28A2890-F604-44E0-B374-84A313DA9591}" dt="2022-11-27T20:47:36.127" v="86" actId="1076"/>
          <ac:picMkLst>
            <pc:docMk/>
            <pc:sldMk cId="1825865912" sldId="889"/>
            <ac:picMk id="2" creationId="{21825813-7C8A-C96D-01F6-46C00E7E1BA1}"/>
          </ac:picMkLst>
        </pc:picChg>
      </pc:sldChg>
      <pc:sldChg chg="addSp modSp mod">
        <pc:chgData name="Vickers, Libby" userId="e250baef-1418-4325-b620-0f9540a0387b" providerId="ADAL" clId="{A28A2890-F604-44E0-B374-84A313DA9591}" dt="2022-11-27T20:47:20.274" v="82" actId="1036"/>
        <pc:sldMkLst>
          <pc:docMk/>
          <pc:sldMk cId="551175125" sldId="891"/>
        </pc:sldMkLst>
        <pc:spChg chg="mod ord">
          <ac:chgData name="Vickers, Libby" userId="e250baef-1418-4325-b620-0f9540a0387b" providerId="ADAL" clId="{A28A2890-F604-44E0-B374-84A313DA9591}" dt="2022-11-27T20:47:20.274" v="82" actId="1036"/>
          <ac:spMkLst>
            <pc:docMk/>
            <pc:sldMk cId="551175125" sldId="891"/>
            <ac:spMk id="15" creationId="{067F4443-40D2-4791-9EB6-0B5EEA9F4C83}"/>
          </ac:spMkLst>
        </pc:spChg>
        <pc:picChg chg="add mod">
          <ac:chgData name="Vickers, Libby" userId="e250baef-1418-4325-b620-0f9540a0387b" providerId="ADAL" clId="{A28A2890-F604-44E0-B374-84A313DA9591}" dt="2022-11-27T20:47:07.445" v="73" actId="1076"/>
          <ac:picMkLst>
            <pc:docMk/>
            <pc:sldMk cId="551175125" sldId="891"/>
            <ac:picMk id="2" creationId="{4B9CDA0D-970A-084E-BEBB-AF2A76DD822E}"/>
          </ac:picMkLst>
        </pc:picChg>
      </pc:sldChg>
      <pc:sldChg chg="addSp delSp modSp add modTransition modAnim modNotesTx">
        <pc:chgData name="Vickers, Libby" userId="e250baef-1418-4325-b620-0f9540a0387b" providerId="ADAL" clId="{A28A2890-F604-44E0-B374-84A313DA9591}" dt="2022-12-01T00:42:59.523" v="554"/>
        <pc:sldMkLst>
          <pc:docMk/>
          <pc:sldMk cId="586146567" sldId="893"/>
        </pc:sldMkLst>
        <pc:picChg chg="del">
          <ac:chgData name="Vickers, Libby" userId="e250baef-1418-4325-b620-0f9540a0387b" providerId="ADAL" clId="{A28A2890-F604-44E0-B374-84A313DA9591}" dt="2022-12-01T00:42:42.126" v="553"/>
          <ac:picMkLst>
            <pc:docMk/>
            <pc:sldMk cId="586146567" sldId="893"/>
            <ac:picMk id="8" creationId="{69D367CB-CBC3-4DF5-B561-5A9BA9CBE028}"/>
          </ac:picMkLst>
        </pc:picChg>
        <pc:picChg chg="add mod">
          <ac:chgData name="Vickers, Libby" userId="e250baef-1418-4325-b620-0f9540a0387b" providerId="ADAL" clId="{A28A2890-F604-44E0-B374-84A313DA9591}" dt="2022-12-01T00:42:59.523" v="554"/>
          <ac:picMkLst>
            <pc:docMk/>
            <pc:sldMk cId="586146567" sldId="893"/>
            <ac:picMk id="17" creationId="{33873E74-8435-9077-456E-4661C18D9A9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E9455E-615B-5344-A4F7-C4D95A45ACAE}" type="datetimeFigureOut">
              <a:rPr lang="en-US" smtClean="0"/>
              <a:t>12/8/2022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D9A413-938C-544F-8A29-8074E2BC8166}" type="slidenum">
              <a:rPr lang="en-US" smtClean="0"/>
              <a:t>‹#›</a:t>
            </a:fld>
            <a:endParaRPr lang="en-US"/>
          </a:p>
        </p:txBody>
      </p:sp>
    </p:spTree>
    <p:extLst>
      <p:ext uri="{BB962C8B-B14F-4D97-AF65-F5344CB8AC3E}">
        <p14:creationId xmlns:p14="http://schemas.microsoft.com/office/powerpoint/2010/main" val="894554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i="0" dirty="0">
                <a:effectLst/>
                <a:latin typeface="Calibri" panose="020F0502020204030204" pitchFamily="34" charset="0"/>
                <a:ea typeface="Calibri" panose="020F0502020204030204" pitchFamily="34" charset="0"/>
                <a:cs typeface="Times New Roman" panose="02020603050405020304" pitchFamily="18" charset="0"/>
              </a:rPr>
              <a:t>Adjutants and commanders of The American Legion and Sons of the American Legion have access to administrative tools in MyLegion.  Through their MyLegion account, adjutants and commanders of posts, squadrons, counties, districts, detachments and departments will have a My Groups area.  A group is defined as a Post, Squadron, County, District, Detachment, and Department.  Using MyLegion, administrative officers can manage attributes, services, publication tools, and officer materials.</a:t>
            </a:r>
          </a:p>
          <a:p>
            <a:pPr marL="0" marR="0">
              <a:spcBef>
                <a:spcPts val="0"/>
              </a:spcBef>
              <a:spcAft>
                <a:spcPts val="0"/>
              </a:spcAft>
            </a:pPr>
            <a:endParaRPr lang="en-US" sz="12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i="1"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endParaRPr lang="en-US" i="1" dirty="0"/>
          </a:p>
          <a:p>
            <a:endParaRPr lang="en-US" dirty="0"/>
          </a:p>
          <a:p>
            <a:endParaRPr lang="en-US" dirty="0"/>
          </a:p>
        </p:txBody>
      </p:sp>
      <p:sp>
        <p:nvSpPr>
          <p:cNvPr id="4" name="Slide Number Placeholder 3"/>
          <p:cNvSpPr>
            <a:spLocks noGrp="1"/>
          </p:cNvSpPr>
          <p:nvPr>
            <p:ph type="sldNum" sz="quarter" idx="5"/>
          </p:nvPr>
        </p:nvSpPr>
        <p:spPr/>
        <p:txBody>
          <a:bodyPr/>
          <a:lstStyle/>
          <a:p>
            <a:fld id="{DED9A413-938C-544F-8A29-8074E2BC8166}" type="slidenum">
              <a:rPr lang="en-US" smtClean="0"/>
              <a:t>1</a:t>
            </a:fld>
            <a:endParaRPr lang="en-US"/>
          </a:p>
        </p:txBody>
      </p:sp>
    </p:spTree>
    <p:extLst>
      <p:ext uri="{BB962C8B-B14F-4D97-AF65-F5344CB8AC3E}">
        <p14:creationId xmlns:p14="http://schemas.microsoft.com/office/powerpoint/2010/main" val="35479640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The post directory provides group information.  View details opens group detail.  Images, attributes, services and messages published in My Groups are included in this location.</a:t>
            </a:r>
          </a:p>
          <a:p>
            <a:endParaRPr lang="en-US" i="1"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10</a:t>
            </a:fld>
            <a:endParaRPr lang="en-US"/>
          </a:p>
        </p:txBody>
      </p:sp>
    </p:spTree>
    <p:extLst>
      <p:ext uri="{BB962C8B-B14F-4D97-AF65-F5344CB8AC3E}">
        <p14:creationId xmlns:p14="http://schemas.microsoft.com/office/powerpoint/2010/main" val="2073433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t>Officer materials include post, squadron and district manuals, brochures and suggested speeches.  </a:t>
            </a:r>
          </a:p>
          <a:p>
            <a:endParaRPr lang="en-US" b="0" i="0" dirty="0"/>
          </a:p>
          <a:p>
            <a:endParaRPr lang="en-US" dirty="0"/>
          </a:p>
        </p:txBody>
      </p:sp>
      <p:sp>
        <p:nvSpPr>
          <p:cNvPr id="4" name="Slide Number Placeholder 3"/>
          <p:cNvSpPr>
            <a:spLocks noGrp="1"/>
          </p:cNvSpPr>
          <p:nvPr>
            <p:ph type="sldNum" sz="quarter" idx="5"/>
          </p:nvPr>
        </p:nvSpPr>
        <p:spPr/>
        <p:txBody>
          <a:bodyPr/>
          <a:lstStyle/>
          <a:p>
            <a:fld id="{DED9A413-938C-544F-8A29-8074E2BC8166}" type="slidenum">
              <a:rPr lang="en-US" smtClean="0"/>
              <a:t>11</a:t>
            </a:fld>
            <a:endParaRPr lang="en-US"/>
          </a:p>
        </p:txBody>
      </p:sp>
    </p:spTree>
    <p:extLst>
      <p:ext uri="{BB962C8B-B14F-4D97-AF65-F5344CB8AC3E}">
        <p14:creationId xmlns:p14="http://schemas.microsoft.com/office/powerpoint/2010/main" val="36970379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t>The documents area includes a national staff directory, resolutions and minutes from the National Executive Committee meetings.</a:t>
            </a:r>
          </a:p>
        </p:txBody>
      </p:sp>
      <p:sp>
        <p:nvSpPr>
          <p:cNvPr id="4" name="Slide Number Placeholder 3"/>
          <p:cNvSpPr>
            <a:spLocks noGrp="1"/>
          </p:cNvSpPr>
          <p:nvPr>
            <p:ph type="sldNum" sz="quarter" idx="5"/>
          </p:nvPr>
        </p:nvSpPr>
        <p:spPr/>
        <p:txBody>
          <a:bodyPr/>
          <a:lstStyle/>
          <a:p>
            <a:fld id="{A3928372-687C-2D47-B721-3F134B506727}" type="slidenum">
              <a:rPr lang="en-US" smtClean="0"/>
              <a:pPr/>
              <a:t>12</a:t>
            </a:fld>
            <a:endParaRPr lang="en-US"/>
          </a:p>
        </p:txBody>
      </p:sp>
    </p:spTree>
    <p:extLst>
      <p:ext uri="{BB962C8B-B14F-4D97-AF65-F5344CB8AC3E}">
        <p14:creationId xmlns:p14="http://schemas.microsoft.com/office/powerpoint/2010/main" val="30733625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t>Officer Manuals are available to download.  Select the title to link to publications on Legion.org to download.</a:t>
            </a:r>
          </a:p>
        </p:txBody>
      </p:sp>
      <p:sp>
        <p:nvSpPr>
          <p:cNvPr id="4" name="Slide Number Placeholder 3"/>
          <p:cNvSpPr>
            <a:spLocks noGrp="1"/>
          </p:cNvSpPr>
          <p:nvPr>
            <p:ph type="sldNum" sz="quarter" idx="5"/>
          </p:nvPr>
        </p:nvSpPr>
        <p:spPr/>
        <p:txBody>
          <a:bodyPr/>
          <a:lstStyle/>
          <a:p>
            <a:fld id="{A3928372-687C-2D47-B721-3F134B506727}" type="slidenum">
              <a:rPr lang="en-US" smtClean="0"/>
              <a:pPr/>
              <a:t>13</a:t>
            </a:fld>
            <a:endParaRPr lang="en-US"/>
          </a:p>
        </p:txBody>
      </p:sp>
    </p:spTree>
    <p:extLst>
      <p:ext uri="{BB962C8B-B14F-4D97-AF65-F5344CB8AC3E}">
        <p14:creationId xmlns:p14="http://schemas.microsoft.com/office/powerpoint/2010/main" val="8047967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t>Brochures are national publications related to Americanism and Children &amp; Youth services.</a:t>
            </a:r>
          </a:p>
        </p:txBody>
      </p:sp>
      <p:sp>
        <p:nvSpPr>
          <p:cNvPr id="4" name="Slide Number Placeholder 3"/>
          <p:cNvSpPr>
            <a:spLocks noGrp="1"/>
          </p:cNvSpPr>
          <p:nvPr>
            <p:ph type="sldNum" sz="quarter" idx="5"/>
          </p:nvPr>
        </p:nvSpPr>
        <p:spPr/>
        <p:txBody>
          <a:bodyPr/>
          <a:lstStyle/>
          <a:p>
            <a:fld id="{A3928372-687C-2D47-B721-3F134B506727}" type="slidenum">
              <a:rPr lang="en-US" smtClean="0"/>
              <a:pPr/>
              <a:t>14</a:t>
            </a:fld>
            <a:endParaRPr lang="en-US"/>
          </a:p>
        </p:txBody>
      </p:sp>
    </p:spTree>
    <p:extLst>
      <p:ext uri="{BB962C8B-B14F-4D97-AF65-F5344CB8AC3E}">
        <p14:creationId xmlns:p14="http://schemas.microsoft.com/office/powerpoint/2010/main" val="2212359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Every year The American Legion provides speeches to use as a guideline during events and observances.  These speeches can be downloaded in the myLegion Group Profile only.</a:t>
            </a:r>
          </a:p>
          <a:p>
            <a:endParaRPr lang="en-US" i="0" dirty="0"/>
          </a:p>
          <a:p>
            <a:r>
              <a:rPr lang="en-US" i="0" dirty="0"/>
              <a:t>Return to the Group Profile by clicking Group Profile.  Return to your account using the MY ACCOUNT button.</a:t>
            </a:r>
          </a:p>
        </p:txBody>
      </p:sp>
      <p:sp>
        <p:nvSpPr>
          <p:cNvPr id="4" name="Slide Number Placeholder 3"/>
          <p:cNvSpPr>
            <a:spLocks noGrp="1"/>
          </p:cNvSpPr>
          <p:nvPr>
            <p:ph type="sldNum" sz="quarter" idx="5"/>
          </p:nvPr>
        </p:nvSpPr>
        <p:spPr/>
        <p:txBody>
          <a:bodyPr/>
          <a:lstStyle/>
          <a:p>
            <a:fld id="{A3928372-687C-2D47-B721-3F134B506727}" type="slidenum">
              <a:rPr lang="en-US" smtClean="0"/>
              <a:pPr/>
              <a:t>15</a:t>
            </a:fld>
            <a:endParaRPr lang="en-US"/>
          </a:p>
        </p:txBody>
      </p:sp>
    </p:spTree>
    <p:extLst>
      <p:ext uri="{BB962C8B-B14F-4D97-AF65-F5344CB8AC3E}">
        <p14:creationId xmlns:p14="http://schemas.microsoft.com/office/powerpoint/2010/main" val="31805148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Online help is available from the Resources Menu.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Step by step instructions, videos and training presentations will assist with how to manage groups in MyLegion.  </a:t>
            </a:r>
          </a:p>
          <a:p>
            <a:endParaRPr lang="en-US" dirty="0"/>
          </a:p>
        </p:txBody>
      </p:sp>
      <p:sp>
        <p:nvSpPr>
          <p:cNvPr id="4" name="Slide Number Placeholder 3"/>
          <p:cNvSpPr>
            <a:spLocks noGrp="1"/>
          </p:cNvSpPr>
          <p:nvPr>
            <p:ph type="sldNum" sz="quarter" idx="5"/>
          </p:nvPr>
        </p:nvSpPr>
        <p:spPr/>
        <p:txBody>
          <a:bodyPr/>
          <a:lstStyle/>
          <a:p>
            <a:fld id="{DED9A413-938C-544F-8A29-8074E2BC8166}" type="slidenum">
              <a:rPr lang="en-US" smtClean="0"/>
              <a:t>16</a:t>
            </a:fld>
            <a:endParaRPr lang="en-US"/>
          </a:p>
        </p:txBody>
      </p:sp>
    </p:spTree>
    <p:extLst>
      <p:ext uri="{BB962C8B-B14F-4D97-AF65-F5344CB8AC3E}">
        <p14:creationId xmlns:p14="http://schemas.microsoft.com/office/powerpoint/2010/main" val="9690168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2565400" cy="1924050"/>
          </a:xfrm>
        </p:spPr>
      </p:sp>
      <p:sp>
        <p:nvSpPr>
          <p:cNvPr id="3" name="Notes Placeholder 2"/>
          <p:cNvSpPr>
            <a:spLocks noGrp="1"/>
          </p:cNvSpPr>
          <p:nvPr>
            <p:ph type="body" idx="1"/>
          </p:nvPr>
        </p:nvSpPr>
        <p:spPr/>
        <p:txBody>
          <a:bodyPr>
            <a:normAutofit/>
          </a:bodyPr>
          <a:lstStyle/>
          <a:p>
            <a:r>
              <a:rPr lang="en-US" i="0" dirty="0"/>
              <a:t>Your National support staff is available Monday through Friday, 8-4:30pm Eastern. </a:t>
            </a:r>
          </a:p>
        </p:txBody>
      </p:sp>
      <p:sp>
        <p:nvSpPr>
          <p:cNvPr id="4" name="Slide Number Placeholder 3"/>
          <p:cNvSpPr>
            <a:spLocks noGrp="1"/>
          </p:cNvSpPr>
          <p:nvPr>
            <p:ph type="sldNum" sz="quarter" idx="10"/>
          </p:nvPr>
        </p:nvSpPr>
        <p:spPr/>
        <p:txBody>
          <a:bodyPr/>
          <a:lstStyle/>
          <a:p>
            <a:fld id="{D036382D-CA15-4310-87D6-2FE45D726FE4}" type="slidenum">
              <a:rPr lang="en-US" smtClean="0"/>
              <a:pPr/>
              <a:t>17</a:t>
            </a:fld>
            <a:endParaRPr lang="en-US"/>
          </a:p>
        </p:txBody>
      </p:sp>
    </p:spTree>
    <p:extLst>
      <p:ext uri="{BB962C8B-B14F-4D97-AF65-F5344CB8AC3E}">
        <p14:creationId xmlns:p14="http://schemas.microsoft.com/office/powerpoint/2010/main" val="2512981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i="0" dirty="0">
                <a:effectLst/>
                <a:latin typeface="Calibri" panose="020F0502020204030204" pitchFamily="34" charset="0"/>
                <a:ea typeface="Calibri" panose="020F0502020204030204" pitchFamily="34" charset="0"/>
                <a:cs typeface="Times New Roman" panose="02020603050405020304" pitchFamily="18" charset="0"/>
              </a:rPr>
              <a:t>Log into MyLegion and proceed to the My Groups menu. &lt;1&gt;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8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i="0" dirty="0">
                <a:effectLst/>
                <a:latin typeface="Calibri" panose="020F0502020204030204" pitchFamily="34" charset="0"/>
                <a:ea typeface="Calibri" panose="020F0502020204030204" pitchFamily="34" charset="0"/>
                <a:cs typeface="Times New Roman" panose="02020603050405020304" pitchFamily="18" charset="0"/>
              </a:rPr>
              <a:t>Post Adjutants and Commanders will have 4 groups.  One for the post, post leadership, squadron and squadron leadership.  Squadron offices will only have squadron groups, district officers, district groups and county officers, county groups.  To view and manage membership, create reports and other administrative tasks, select your group to manage.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8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i="0" dirty="0">
                <a:effectLst/>
                <a:latin typeface="Calibri" panose="020F0502020204030204" pitchFamily="34" charset="0"/>
                <a:ea typeface="Calibri" panose="020F0502020204030204" pitchFamily="34" charset="0"/>
                <a:cs typeface="Times New Roman" panose="02020603050405020304" pitchFamily="18" charset="0"/>
              </a:rPr>
              <a:t>Leadership groups lists the officers on file for that group.  Officers cannot be updated and are reported through your department headquarters.  Leadership groups are view only and not the selection for administrative tools.</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8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i="0" dirty="0">
                <a:effectLst/>
                <a:latin typeface="Calibri" panose="020F0502020204030204" pitchFamily="34" charset="0"/>
                <a:ea typeface="Calibri" panose="020F0502020204030204" pitchFamily="34" charset="0"/>
                <a:cs typeface="Times New Roman" panose="02020603050405020304" pitchFamily="18" charset="0"/>
              </a:rPr>
              <a:t>To mange your group click on Post or Squadron. &lt;2&gt;</a:t>
            </a:r>
          </a:p>
          <a:p>
            <a:pPr marL="0" marR="0">
              <a:lnSpc>
                <a:spcPct val="107000"/>
              </a:lnSpc>
              <a:spcBef>
                <a:spcPts val="0"/>
              </a:spcBef>
              <a:spcAft>
                <a:spcPts val="800"/>
              </a:spcAft>
            </a:pPr>
            <a:endParaRPr lang="en-US" sz="1800" i="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3928372-687C-2D47-B721-3F134B506727}" type="slidenum">
              <a:rPr lang="en-US" smtClean="0"/>
              <a:pPr/>
              <a:t>2</a:t>
            </a:fld>
            <a:endParaRPr lang="en-US"/>
          </a:p>
        </p:txBody>
      </p:sp>
    </p:spTree>
    <p:extLst>
      <p:ext uri="{BB962C8B-B14F-4D97-AF65-F5344CB8AC3E}">
        <p14:creationId xmlns:p14="http://schemas.microsoft.com/office/powerpoint/2010/main" val="4139120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i="0" dirty="0">
                <a:effectLst/>
                <a:latin typeface="Calibri" panose="020F0502020204030204" pitchFamily="34" charset="0"/>
                <a:ea typeface="Calibri" panose="020F0502020204030204" pitchFamily="34" charset="0"/>
                <a:cs typeface="Times New Roman" panose="02020603050405020304" pitchFamily="18" charset="0"/>
              </a:rPr>
              <a:t>Selecting the post group takes you to a Group Profile page which is the administrative side of MyLegion.  A new left hand “My Views” menu provides tools with a section for Group Information.   </a:t>
            </a:r>
          </a:p>
          <a:p>
            <a:pPr marL="0" marR="0">
              <a:lnSpc>
                <a:spcPct val="107000"/>
              </a:lnSpc>
              <a:spcBef>
                <a:spcPts val="0"/>
              </a:spcBef>
              <a:spcAft>
                <a:spcPts val="800"/>
              </a:spcAft>
            </a:pPr>
            <a:endParaRPr lang="en-US" sz="1200" i="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i="0" dirty="0"/>
          </a:p>
          <a:p>
            <a:r>
              <a:rPr lang="en-US" i="0" dirty="0"/>
              <a:t>  </a:t>
            </a:r>
            <a:endParaRPr lang="en-US" dirty="0"/>
          </a:p>
          <a:p>
            <a:endParaRPr lang="en-US"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3</a:t>
            </a:fld>
            <a:endParaRPr lang="en-US"/>
          </a:p>
        </p:txBody>
      </p:sp>
    </p:spTree>
    <p:extLst>
      <p:ext uri="{BB962C8B-B14F-4D97-AF65-F5344CB8AC3E}">
        <p14:creationId xmlns:p14="http://schemas.microsoft.com/office/powerpoint/2010/main" val="2662267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Group attributes can assist others interested in The American Legion and Son of the American Legion by providing additional information about your group.  This information can be seen through Legion.org Resources find a post tool.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&lt;1&gt; Check the boxes that apply and Save.  To remove, simply uncheck the appropriate box and Save.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Updates in Group Information updates within 24 hours.</a:t>
            </a:r>
          </a:p>
          <a:p>
            <a:endParaRPr lang="en-US" i="1"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4</a:t>
            </a:fld>
            <a:endParaRPr lang="en-US"/>
          </a:p>
        </p:txBody>
      </p:sp>
    </p:spTree>
    <p:extLst>
      <p:ext uri="{BB962C8B-B14F-4D97-AF65-F5344CB8AC3E}">
        <p14:creationId xmlns:p14="http://schemas.microsoft.com/office/powerpoint/2010/main" val="1528911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Group message includes adding, editing and deleting a message and an image for your group. </a:t>
            </a:r>
          </a:p>
          <a:p>
            <a:endParaRPr lang="en-US" i="0" dirty="0"/>
          </a:p>
          <a:p>
            <a:r>
              <a:rPr lang="en-US" i="0" dirty="0"/>
              <a:t>&lt;1&gt; Add a photo of your post building, or other image identifying your post.  Supported files are gif, jpeg, jpg and </a:t>
            </a:r>
            <a:r>
              <a:rPr lang="en-US" i="0" dirty="0" err="1"/>
              <a:t>png</a:t>
            </a:r>
            <a:r>
              <a:rPr lang="en-US" i="0" dirty="0"/>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Click Add &lt;2&gt;, choose the file and upload.  &lt;3&gt; Once an image is added you can delete or replace by uploading a new image to replace it.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To add an image, choose the file and upload.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i="0" dirty="0"/>
          </a:p>
          <a:p>
            <a:endParaRPr lang="en-US" i="1" dirty="0"/>
          </a:p>
          <a:p>
            <a:endParaRPr lang="en-US" dirty="0"/>
          </a:p>
          <a:p>
            <a:endParaRPr lang="en-US"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5</a:t>
            </a:fld>
            <a:endParaRPr lang="en-US"/>
          </a:p>
        </p:txBody>
      </p:sp>
    </p:spTree>
    <p:extLst>
      <p:ext uri="{BB962C8B-B14F-4D97-AF65-F5344CB8AC3E}">
        <p14:creationId xmlns:p14="http://schemas.microsoft.com/office/powerpoint/2010/main" val="28013549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A brief message about meetings, special events or programs your post supports can added to your group information.  It is important that if posting a message to keep it current.   This message will be published to Legion.org “Find A Post”.</a:t>
            </a:r>
          </a:p>
          <a:p>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Click Edit to add, update or delete text.</a:t>
            </a:r>
          </a:p>
          <a:p>
            <a:endParaRPr lang="en-US"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6</a:t>
            </a:fld>
            <a:endParaRPr lang="en-US"/>
          </a:p>
        </p:txBody>
      </p:sp>
    </p:spTree>
    <p:extLst>
      <p:ext uri="{BB962C8B-B14F-4D97-AF65-F5344CB8AC3E}">
        <p14:creationId xmlns:p14="http://schemas.microsoft.com/office/powerpoint/2010/main" val="2817765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Type the message and “save”.</a:t>
            </a:r>
          </a:p>
        </p:txBody>
      </p:sp>
      <p:sp>
        <p:nvSpPr>
          <p:cNvPr id="4" name="Slide Number Placeholder 3"/>
          <p:cNvSpPr>
            <a:spLocks noGrp="1"/>
          </p:cNvSpPr>
          <p:nvPr>
            <p:ph type="sldNum" sz="quarter" idx="5"/>
          </p:nvPr>
        </p:nvSpPr>
        <p:spPr/>
        <p:txBody>
          <a:bodyPr/>
          <a:lstStyle/>
          <a:p>
            <a:fld id="{A3928372-687C-2D47-B721-3F134B506727}" type="slidenum">
              <a:rPr lang="en-US" smtClean="0"/>
              <a:pPr/>
              <a:t>7</a:t>
            </a:fld>
            <a:endParaRPr lang="en-US"/>
          </a:p>
        </p:txBody>
      </p:sp>
    </p:spTree>
    <p:extLst>
      <p:ext uri="{BB962C8B-B14F-4D97-AF65-F5344CB8AC3E}">
        <p14:creationId xmlns:p14="http://schemas.microsoft.com/office/powerpoint/2010/main" val="617092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Group contact information allows administrators to update contact information including phone, email website and fax.  This information can be seen on </a:t>
            </a:r>
            <a:r>
              <a:rPr lang="en-US" i="0" dirty="0" err="1"/>
              <a:t>Legion.org’s</a:t>
            </a:r>
            <a:r>
              <a:rPr lang="en-US" i="0" dirty="0"/>
              <a:t> Find a Post.</a:t>
            </a:r>
          </a:p>
          <a:p>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Use the Add, Edit or Delete options to update group contact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This does not replace Post Data Reports.  </a:t>
            </a:r>
            <a:r>
              <a:rPr lang="en-US" i="1" dirty="0"/>
              <a:t>In February, the annual Post Data Report is mailed to department headquarters for distribution to posts.  Each form is pre-printed with current contact information form National HQ’s data system.  This pre-printed form for t he post is sent for annual spring reporting.  When there is a change, notify department headquarter.  All changes must first go through department headquarters for processing.  Any changes received by NHQs directly from a post will be returned with no action taken.</a:t>
            </a:r>
            <a:r>
              <a:rPr lang="en-US" sz="800" i="1" dirty="0"/>
              <a:t>(1)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i="1" dirty="0"/>
              <a:t>Footnote:  Post Adjutant’s Manual 2021</a:t>
            </a:r>
          </a:p>
        </p:txBody>
      </p:sp>
      <p:sp>
        <p:nvSpPr>
          <p:cNvPr id="4" name="Slide Number Placeholder 3"/>
          <p:cNvSpPr>
            <a:spLocks noGrp="1"/>
          </p:cNvSpPr>
          <p:nvPr>
            <p:ph type="sldNum" sz="quarter" idx="5"/>
          </p:nvPr>
        </p:nvSpPr>
        <p:spPr/>
        <p:txBody>
          <a:bodyPr/>
          <a:lstStyle/>
          <a:p>
            <a:fld id="{A3928372-687C-2D47-B721-3F134B506727}" type="slidenum">
              <a:rPr lang="en-US" smtClean="0"/>
              <a:pPr/>
              <a:t>8</a:t>
            </a:fld>
            <a:endParaRPr lang="en-US"/>
          </a:p>
        </p:txBody>
      </p:sp>
    </p:spTree>
    <p:extLst>
      <p:ext uri="{BB962C8B-B14F-4D97-AF65-F5344CB8AC3E}">
        <p14:creationId xmlns:p14="http://schemas.microsoft.com/office/powerpoint/2010/main" val="28243808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MyLegion publishing tools are visible in Resources &lt;1&gt; Find A Post accessed through MyLegion and Legion.org.  Find a post allows search of a post or squadron by location.  &lt;2&gt;  Additional search options include country, state, type, attributes, services and programs. </a:t>
            </a:r>
          </a:p>
          <a:p>
            <a:endParaRPr lang="en-US" i="1"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9</a:t>
            </a:fld>
            <a:endParaRPr lang="en-US"/>
          </a:p>
        </p:txBody>
      </p:sp>
    </p:spTree>
    <p:extLst>
      <p:ext uri="{BB962C8B-B14F-4D97-AF65-F5344CB8AC3E}">
        <p14:creationId xmlns:p14="http://schemas.microsoft.com/office/powerpoint/2010/main" val="212601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Autofit/>
          </a:bodyPr>
          <a:lstStyle>
            <a:lvl1pPr>
              <a:defRPr sz="6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noAutofit/>
          </a:bodyPr>
          <a:lstStyle>
            <a:lvl1pPr marL="0" indent="0" algn="ctr">
              <a:buNone/>
              <a:defRPr sz="3600" i="1">
                <a:solidFill>
                  <a:srgbClr val="F9C51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E4059634-5AA4-F94E-A8DB-69439DC0F0BA}" type="datetimeFigureOut">
              <a:rPr lang="en-US" smtClean="0"/>
              <a:t>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AF9611-7A6F-B745-89CC-4FBE270A9568}"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D9735A1A-DD54-D645-889B-B50D22480D53}"/>
              </a:ext>
            </a:extLst>
          </p:cNvPr>
          <p:cNvPicPr>
            <a:picLocks noChangeAspect="1"/>
          </p:cNvPicPr>
          <p:nvPr userDrawn="1"/>
        </p:nvPicPr>
        <p:blipFill>
          <a:blip r:embed="rId3"/>
          <a:stretch>
            <a:fillRect/>
          </a:stretch>
        </p:blipFill>
        <p:spPr>
          <a:xfrm>
            <a:off x="4175573" y="335308"/>
            <a:ext cx="792853" cy="825586"/>
          </a:xfrm>
          <a:prstGeom prst="rect">
            <a:avLst/>
          </a:prstGeom>
        </p:spPr>
      </p:pic>
    </p:spTree>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1238989"/>
            <a:ext cx="5486400" cy="348858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E4059634-5AA4-F94E-A8DB-69439DC0F0BA}" type="datetimeFigureOut">
              <a:rPr lang="en-US" smtClean="0"/>
              <a:t>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AF9611-7A6F-B745-89CC-4FBE270A9568}" type="slidenum">
              <a:rPr lang="en-US" smtClean="0"/>
              <a:t>‹#›</a:t>
            </a:fld>
            <a:endParaRPr lang="en-US"/>
          </a:p>
        </p:txBody>
      </p:sp>
    </p:spTree>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sz="2400"/>
            </a:lvl1pPr>
            <a:lvl2pPr>
              <a:defRPr sz="2000"/>
            </a:lvl2pPr>
            <a:lvl3pPr>
              <a:defRPr sz="1800"/>
            </a:lvl3pPr>
            <a:lvl4pPr>
              <a:buNone/>
              <a:defRPr/>
            </a:lvl4p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p>
            <a:fld id="{E4059634-5AA4-F94E-A8DB-69439DC0F0BA}" type="datetimeFigureOut">
              <a:rPr lang="en-US" smtClean="0"/>
              <a:t>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AF9611-7A6F-B745-89CC-4FBE270A9568}" type="slidenum">
              <a:rPr lang="en-US" smtClean="0"/>
              <a:t>‹#›</a:t>
            </a:fld>
            <a:endParaRPr lang="en-US"/>
          </a:p>
        </p:txBody>
      </p:sp>
    </p:spTree>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30578"/>
            <a:ext cx="2057400" cy="4995585"/>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457200" y="1130578"/>
            <a:ext cx="6019800" cy="4995585"/>
          </a:xfrm>
        </p:spPr>
        <p:txBody>
          <a:bodyPr vert="eaVert"/>
          <a:lstStyle>
            <a:lvl1pPr marL="342900" marR="0" indent="-342900" algn="l" defTabSz="457200" rtl="0" eaLnBrk="1" fontAlgn="auto" latinLnBrk="0" hangingPunct="1">
              <a:lnSpc>
                <a:spcPct val="100000"/>
              </a:lnSpc>
              <a:spcBef>
                <a:spcPct val="20000"/>
              </a:spcBef>
              <a:spcAft>
                <a:spcPts val="0"/>
              </a:spcAft>
              <a:buClr>
                <a:srgbClr val="002C54"/>
              </a:buClr>
              <a:buSzTx/>
              <a:buFont typeface="Wingdings" pitchFamily="2" charset="2"/>
              <a:buChar char="§"/>
              <a:tabLst/>
              <a:defRPr sz="2400"/>
            </a:lvl1pPr>
            <a:lvl2pPr marL="742950" marR="0" indent="-28575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sz="2000"/>
            </a:lvl2pPr>
            <a:lvl3pPr marL="1257300" marR="0" indent="-342900" algn="l" defTabSz="457200" rtl="0" eaLnBrk="1" fontAlgn="auto" latinLnBrk="0" hangingPunct="1">
              <a:lnSpc>
                <a:spcPct val="100000"/>
              </a:lnSpc>
              <a:spcBef>
                <a:spcPct val="20000"/>
              </a:spcBef>
              <a:spcAft>
                <a:spcPts val="0"/>
              </a:spcAft>
              <a:buClr>
                <a:srgbClr val="F9C51A"/>
              </a:buClr>
              <a:buSzTx/>
              <a:buFont typeface="Apple Symbols" panose="02000000000000000000" pitchFamily="2" charset="-79"/>
              <a:buChar char="≫"/>
              <a:tabLst/>
              <a:defRPr sz="1800"/>
            </a:lvl3p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p>
            <a:fld id="{E4059634-5AA4-F94E-A8DB-69439DC0F0BA}" type="datetimeFigureOut">
              <a:rPr lang="en-US" smtClean="0"/>
              <a:t>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AF9611-7A6F-B745-89CC-4FBE270A9568}" type="slidenum">
              <a:rPr lang="en-US" smtClean="0"/>
              <a:t>‹#›</a:t>
            </a:fld>
            <a:endParaRPr lang="en-US"/>
          </a:p>
        </p:txBody>
      </p:sp>
    </p:spTree>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6E257-1C38-3A4A-8615-CC132D91EB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0F06DE1-01D6-0F4F-8CF7-CB76205481F5}"/>
              </a:ext>
            </a:extLst>
          </p:cNvPr>
          <p:cNvSpPr>
            <a:spLocks noGrp="1"/>
          </p:cNvSpPr>
          <p:nvPr>
            <p:ph type="dt" sz="half" idx="10"/>
          </p:nvPr>
        </p:nvSpPr>
        <p:spPr/>
        <p:txBody>
          <a:bodyPr/>
          <a:lstStyle/>
          <a:p>
            <a:fld id="{E4059634-5AA4-F94E-A8DB-69439DC0F0BA}" type="datetimeFigureOut">
              <a:rPr lang="en-US" smtClean="0"/>
              <a:t>12/8/2022</a:t>
            </a:fld>
            <a:endParaRPr lang="en-US"/>
          </a:p>
        </p:txBody>
      </p:sp>
      <p:sp>
        <p:nvSpPr>
          <p:cNvPr id="4" name="Footer Placeholder 3">
            <a:extLst>
              <a:ext uri="{FF2B5EF4-FFF2-40B4-BE49-F238E27FC236}">
                <a16:creationId xmlns:a16="http://schemas.microsoft.com/office/drawing/2014/main" id="{262768E4-723E-5649-A732-043FAC17C1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1779B48-1949-804C-A4B7-1EA8AC506BA9}"/>
              </a:ext>
            </a:extLst>
          </p:cNvPr>
          <p:cNvSpPr>
            <a:spLocks noGrp="1"/>
          </p:cNvSpPr>
          <p:nvPr>
            <p:ph type="sldNum" sz="quarter" idx="12"/>
          </p:nvPr>
        </p:nvSpPr>
        <p:spPr/>
        <p:txBody>
          <a:bodyPr/>
          <a:lstStyle/>
          <a:p>
            <a:fld id="{9CAF9611-7A6F-B745-89CC-4FBE270A9568}" type="slidenum">
              <a:rPr lang="en-US" smtClean="0"/>
              <a:t>‹#›</a:t>
            </a:fld>
            <a:endParaRPr lang="en-US"/>
          </a:p>
        </p:txBody>
      </p:sp>
    </p:spTree>
    <p:extLst>
      <p:ext uri="{BB962C8B-B14F-4D97-AF65-F5344CB8AC3E}">
        <p14:creationId xmlns:p14="http://schemas.microsoft.com/office/powerpoint/2010/main" val="3554656460"/>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p>
            <a:fld id="{E4059634-5AA4-F94E-A8DB-69439DC0F0BA}" type="datetimeFigureOut">
              <a:rPr lang="en-US" smtClean="0"/>
              <a:t>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AF9611-7A6F-B745-89CC-4FBE270A9568}" type="slidenum">
              <a:rPr lang="en-US" smtClean="0"/>
              <a:t>‹#›</a:t>
            </a:fld>
            <a:endParaRPr lang="en-US"/>
          </a:p>
        </p:txBody>
      </p:sp>
    </p:spTree>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36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E4059634-5AA4-F94E-A8DB-69439DC0F0BA}" type="datetimeFigureOut">
              <a:rPr lang="en-US" smtClean="0"/>
              <a:t>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AF9611-7A6F-B745-89CC-4FBE270A9568}" type="slidenum">
              <a:rPr lang="en-US" smtClean="0"/>
              <a:t>‹#›</a:t>
            </a:fld>
            <a:endParaRPr lang="en-US"/>
          </a:p>
        </p:txBody>
      </p:sp>
    </p:spTree>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423773"/>
            <a:ext cx="4038600" cy="3702390"/>
          </a:xfrm>
        </p:spPr>
        <p:txBody>
          <a:bodyPr/>
          <a:lstStyle>
            <a:lvl1pPr>
              <a:defRPr sz="2400"/>
            </a:lvl1pPr>
            <a:lvl2pPr>
              <a:defRPr sz="22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48200" y="2423773"/>
            <a:ext cx="4038600" cy="3702390"/>
          </a:xfrm>
        </p:spPr>
        <p:txBody>
          <a:bodyPr/>
          <a:lstStyle>
            <a:lvl1pPr>
              <a:defRPr sz="2400"/>
            </a:lvl1pPr>
            <a:lvl2pPr>
              <a:defRPr sz="22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5" name="Date Placeholder 4"/>
          <p:cNvSpPr>
            <a:spLocks noGrp="1"/>
          </p:cNvSpPr>
          <p:nvPr>
            <p:ph type="dt" sz="half" idx="10"/>
          </p:nvPr>
        </p:nvSpPr>
        <p:spPr/>
        <p:txBody>
          <a:bodyPr/>
          <a:lstStyle/>
          <a:p>
            <a:fld id="{E4059634-5AA4-F94E-A8DB-69439DC0F0BA}" type="datetimeFigureOut">
              <a:rPr lang="en-US" smtClean="0"/>
              <a:t>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AF9611-7A6F-B745-89CC-4FBE270A9568}" type="slidenum">
              <a:rPr lang="en-US" smtClean="0"/>
              <a:t>‹#›</a:t>
            </a:fld>
            <a:endParaRPr lang="en-US"/>
          </a:p>
        </p:txBody>
      </p:sp>
    </p:spTree>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304553"/>
            <a:ext cx="4040188" cy="382161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304553"/>
            <a:ext cx="4041775" cy="382161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p:txBody>
      </p:sp>
      <p:sp>
        <p:nvSpPr>
          <p:cNvPr id="7" name="Date Placeholder 6"/>
          <p:cNvSpPr>
            <a:spLocks noGrp="1"/>
          </p:cNvSpPr>
          <p:nvPr>
            <p:ph type="dt" sz="half" idx="10"/>
          </p:nvPr>
        </p:nvSpPr>
        <p:spPr/>
        <p:txBody>
          <a:bodyPr/>
          <a:lstStyle/>
          <a:p>
            <a:fld id="{E4059634-5AA4-F94E-A8DB-69439DC0F0BA}" type="datetimeFigureOut">
              <a:rPr lang="en-US" smtClean="0"/>
              <a:t>12/8/2022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AF9611-7A6F-B745-89CC-4FBE270A9568}" type="slidenum">
              <a:rPr lang="en-US" smtClean="0"/>
              <a:t>‹#›</a:t>
            </a:fld>
            <a:endParaRPr lang="en-US"/>
          </a:p>
        </p:txBody>
      </p:sp>
    </p:spTree>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E4059634-5AA4-F94E-A8DB-69439DC0F0BA}" type="datetimeFigureOut">
              <a:rPr lang="en-US" smtClean="0"/>
              <a:t>12/8/2022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AF9611-7A6F-B745-89CC-4FBE270A9568}" type="slidenum">
              <a:rPr lang="en-US" smtClean="0"/>
              <a:t>‹#›</a:t>
            </a:fld>
            <a:endParaRPr lang="en-US"/>
          </a:p>
        </p:txBody>
      </p:sp>
    </p:spTree>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059634-5AA4-F94E-A8DB-69439DC0F0BA}" type="datetimeFigureOut">
              <a:rPr lang="en-US" smtClean="0"/>
              <a:t>12/8/2022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AF9611-7A6F-B745-89CC-4FBE270A9568}" type="slidenum">
              <a:rPr lang="en-US" smtClean="0"/>
              <a:t>‹#›</a:t>
            </a:fld>
            <a:endParaRPr lang="en-US"/>
          </a:p>
        </p:txBody>
      </p:sp>
    </p:spTree>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435100"/>
            <a:ext cx="3008313" cy="1162050"/>
          </a:xfrm>
        </p:spPr>
        <p:txBody>
          <a:bodyPr anchor="t"/>
          <a:lstStyle>
            <a:lvl1pPr algn="l">
              <a:defRPr sz="2400" b="1"/>
            </a:lvl1pPr>
          </a:lstStyle>
          <a:p>
            <a:r>
              <a:rPr lang="en-US" dirty="0"/>
              <a:t>Click to edit Master title style</a:t>
            </a:r>
          </a:p>
        </p:txBody>
      </p:sp>
      <p:sp>
        <p:nvSpPr>
          <p:cNvPr id="3" name="Content Placeholder 2"/>
          <p:cNvSpPr>
            <a:spLocks noGrp="1"/>
          </p:cNvSpPr>
          <p:nvPr>
            <p:ph idx="1"/>
          </p:nvPr>
        </p:nvSpPr>
        <p:spPr>
          <a:xfrm>
            <a:off x="3575050" y="1435100"/>
            <a:ext cx="5111750" cy="4691063"/>
          </a:xfrm>
        </p:spPr>
        <p:txBody>
          <a:bodyPr/>
          <a:lstStyle>
            <a:lvl1pPr>
              <a:defRPr sz="2400"/>
            </a:lvl1pPr>
            <a:lvl2pPr>
              <a:defRPr sz="2000"/>
            </a:lvl2pPr>
            <a:lvl3pPr>
              <a:defRPr sz="18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p:txBody>
      </p:sp>
      <p:sp>
        <p:nvSpPr>
          <p:cNvPr id="4" name="Text Placeholder 3"/>
          <p:cNvSpPr>
            <a:spLocks noGrp="1"/>
          </p:cNvSpPr>
          <p:nvPr>
            <p:ph type="body" sz="half" idx="2"/>
          </p:nvPr>
        </p:nvSpPr>
        <p:spPr>
          <a:xfrm>
            <a:off x="457200" y="2694802"/>
            <a:ext cx="3008313" cy="3431361"/>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E4059634-5AA4-F94E-A8DB-69439DC0F0BA}" type="datetimeFigureOut">
              <a:rPr lang="en-US" smtClean="0"/>
              <a:t>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AF9611-7A6F-B745-89CC-4FBE270A9568}" type="slidenum">
              <a:rPr lang="en-US" smtClean="0"/>
              <a:t>‹#›</a:t>
            </a:fld>
            <a:endParaRPr lang="en-US"/>
          </a:p>
        </p:txBody>
      </p:sp>
    </p:spTree>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261914"/>
            <a:ext cx="8229600" cy="745306"/>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457200" y="2196790"/>
            <a:ext cx="8229600" cy="392937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059634-5AA4-F94E-A8DB-69439DC0F0BA}" type="datetimeFigureOut">
              <a:rPr lang="en-US" smtClean="0"/>
              <a:t>12/8/2022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AF9611-7A6F-B745-89CC-4FBE270A9568}" type="slidenum">
              <a:rPr lang="en-US" smtClean="0"/>
              <a:t>‹#›</a:t>
            </a:fld>
            <a:endParaRPr lang="en-US"/>
          </a:p>
        </p:txBody>
      </p:sp>
      <p:pic>
        <p:nvPicPr>
          <p:cNvPr id="8" name="Picture 7" descr="Logo&#10;&#10;Description automatically generated">
            <a:extLst>
              <a:ext uri="{FF2B5EF4-FFF2-40B4-BE49-F238E27FC236}">
                <a16:creationId xmlns:a16="http://schemas.microsoft.com/office/drawing/2014/main" id="{3E8A552C-A0CD-CC43-AFA1-342DFB04773C}"/>
              </a:ext>
            </a:extLst>
          </p:cNvPr>
          <p:cNvPicPr>
            <a:picLocks noChangeAspect="1"/>
          </p:cNvPicPr>
          <p:nvPr userDrawn="1"/>
        </p:nvPicPr>
        <p:blipFill>
          <a:blip r:embed="rId15"/>
          <a:stretch>
            <a:fillRect/>
          </a:stretch>
        </p:blipFill>
        <p:spPr>
          <a:xfrm>
            <a:off x="217358" y="196486"/>
            <a:ext cx="715756" cy="745306"/>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transition spd="slow"/>
  <p:txStyles>
    <p:titleStyle>
      <a:lvl1pPr algn="ctr" defTabSz="457200" rtl="0" eaLnBrk="1" latinLnBrk="0" hangingPunct="1">
        <a:spcBef>
          <a:spcPct val="0"/>
        </a:spcBef>
        <a:buNone/>
        <a:defRPr sz="3600" b="1" kern="1200">
          <a:solidFill>
            <a:schemeClr val="tx2"/>
          </a:solidFill>
          <a:latin typeface="Helvetica" pitchFamily="2" charset="0"/>
          <a:ea typeface="+mj-ea"/>
          <a:cs typeface="+mj-cs"/>
        </a:defRPr>
      </a:lvl1pPr>
    </p:titleStyle>
    <p:bodyStyle>
      <a:lvl1pPr marL="342900" indent="-342900" algn="l" defTabSz="457200" rtl="0" eaLnBrk="1" latinLnBrk="0" hangingPunct="1">
        <a:spcBef>
          <a:spcPct val="20000"/>
        </a:spcBef>
        <a:buClr>
          <a:schemeClr val="tx2"/>
        </a:buClr>
        <a:buFont typeface="Wingdings" pitchFamily="2" charset="2"/>
        <a:buChar char="§"/>
        <a:defRPr sz="2400" kern="1200">
          <a:solidFill>
            <a:schemeClr val="tx1"/>
          </a:solidFill>
          <a:latin typeface="Helvetica" pitchFamily="2" charset="0"/>
          <a:ea typeface="+mn-ea"/>
          <a:cs typeface="+mn-cs"/>
        </a:defRPr>
      </a:lvl1pPr>
      <a:lvl2pPr marL="742950" indent="-285750" algn="l" defTabSz="457200" rtl="0" eaLnBrk="1" latinLnBrk="0" hangingPunct="1">
        <a:spcBef>
          <a:spcPct val="20000"/>
        </a:spcBef>
        <a:buFont typeface="Arial" panose="020B0604020202020204" pitchFamily="34" charset="0"/>
        <a:buChar char="•"/>
        <a:defRPr sz="2000" kern="1200">
          <a:solidFill>
            <a:schemeClr val="tx1"/>
          </a:solidFill>
          <a:latin typeface="Helvetica" pitchFamily="2" charset="0"/>
          <a:ea typeface="+mn-ea"/>
          <a:cs typeface="+mn-cs"/>
        </a:defRPr>
      </a:lvl2pPr>
      <a:lvl3pPr marL="1257300" indent="-342900" algn="l" defTabSz="457200" rtl="0" eaLnBrk="1" latinLnBrk="0" hangingPunct="1">
        <a:spcBef>
          <a:spcPct val="20000"/>
        </a:spcBef>
        <a:buClr>
          <a:schemeClr val="accent6"/>
        </a:buClr>
        <a:buFont typeface="Apple Symbols" panose="02000000000000000000" pitchFamily="2" charset="-79"/>
        <a:buChar char="≫"/>
        <a:defRPr sz="1800" kern="1200">
          <a:solidFill>
            <a:schemeClr val="tx1"/>
          </a:solidFill>
          <a:latin typeface="Helvetica" pitchFamily="2" charset="0"/>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Helvetica" pitchFamily="2" charset="0"/>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Helvetica" pitchFamily="2"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0.m4a"/><Relationship Id="rId7" Type="http://schemas.openxmlformats.org/officeDocument/2006/relationships/image" Target="../media/image28.png"/><Relationship Id="rId2" Type="http://schemas.microsoft.com/office/2007/relationships/media" Target="../media/media10.m4a"/><Relationship Id="rId1" Type="http://schemas.openxmlformats.org/officeDocument/2006/relationships/tags" Target="../tags/tag6.xml"/><Relationship Id="rId6" Type="http://schemas.openxmlformats.org/officeDocument/2006/relationships/image" Target="../media/image27.png"/><Relationship Id="rId5" Type="http://schemas.openxmlformats.org/officeDocument/2006/relationships/notesSlide" Target="../notesSlides/notesSlide10.xml"/><Relationship Id="rId4"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4.png"/><Relationship Id="rId3" Type="http://schemas.openxmlformats.org/officeDocument/2006/relationships/slideLayout" Target="../slideLayouts/slideLayout4.xml"/><Relationship Id="rId7" Type="http://schemas.openxmlformats.org/officeDocument/2006/relationships/image" Target="../media/image23.png"/><Relationship Id="rId12" Type="http://schemas.openxmlformats.org/officeDocument/2006/relationships/image" Target="../media/image3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0.png"/><Relationship Id="rId11" Type="http://schemas.openxmlformats.org/officeDocument/2006/relationships/image" Target="../media/image11.png"/><Relationship Id="rId5" Type="http://schemas.openxmlformats.org/officeDocument/2006/relationships/image" Target="../media/image29.png"/><Relationship Id="rId10" Type="http://schemas.openxmlformats.org/officeDocument/2006/relationships/image" Target="../media/image10.png"/><Relationship Id="rId4" Type="http://schemas.openxmlformats.org/officeDocument/2006/relationships/notesSlide" Target="../notesSlides/notesSlide12.xml"/><Relationship Id="rId9" Type="http://schemas.openxmlformats.org/officeDocument/2006/relationships/image" Target="../media/image32.png"/><Relationship Id="rId1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4.xml"/><Relationship Id="rId7" Type="http://schemas.openxmlformats.org/officeDocument/2006/relationships/image" Target="../media/image23.png"/><Relationship Id="rId12" Type="http://schemas.openxmlformats.org/officeDocument/2006/relationships/image" Target="../media/image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0.png"/><Relationship Id="rId11" Type="http://schemas.openxmlformats.org/officeDocument/2006/relationships/image" Target="../media/image11.png"/><Relationship Id="rId5" Type="http://schemas.openxmlformats.org/officeDocument/2006/relationships/image" Target="../media/image29.png"/><Relationship Id="rId10" Type="http://schemas.openxmlformats.org/officeDocument/2006/relationships/image" Target="../media/image10.png"/><Relationship Id="rId4" Type="http://schemas.openxmlformats.org/officeDocument/2006/relationships/notesSlide" Target="../notesSlides/notesSlide13.xml"/><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4.xml"/><Relationship Id="rId7" Type="http://schemas.openxmlformats.org/officeDocument/2006/relationships/image" Target="../media/image2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0.png"/><Relationship Id="rId11" Type="http://schemas.openxmlformats.org/officeDocument/2006/relationships/image" Target="../media/image11.png"/><Relationship Id="rId5" Type="http://schemas.openxmlformats.org/officeDocument/2006/relationships/image" Target="../media/image35.png"/><Relationship Id="rId10" Type="http://schemas.openxmlformats.org/officeDocument/2006/relationships/image" Target="../media/image4.png"/><Relationship Id="rId4" Type="http://schemas.openxmlformats.org/officeDocument/2006/relationships/notesSlide" Target="../notesSlides/notesSlide14.xml"/><Relationship Id="rId9" Type="http://schemas.openxmlformats.org/officeDocument/2006/relationships/image" Target="../media/image10.pn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4.xml"/><Relationship Id="rId7" Type="http://schemas.openxmlformats.org/officeDocument/2006/relationships/image" Target="../media/image2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0.png"/><Relationship Id="rId11" Type="http://schemas.openxmlformats.org/officeDocument/2006/relationships/image" Target="../media/image11.png"/><Relationship Id="rId5" Type="http://schemas.openxmlformats.org/officeDocument/2006/relationships/image" Target="../media/image37.png"/><Relationship Id="rId10" Type="http://schemas.openxmlformats.org/officeDocument/2006/relationships/image" Target="../media/image4.png"/><Relationship Id="rId4" Type="http://schemas.openxmlformats.org/officeDocument/2006/relationships/notesSlide" Target="../notesSlides/notesSlide15.xml"/><Relationship Id="rId9"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image" Target="../media/image39.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hyperlink" Target="mailto:mylegion@legion.org" TargetMode="External"/><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2.m4a"/><Relationship Id="rId7" Type="http://schemas.openxmlformats.org/officeDocument/2006/relationships/image" Target="../media/image5.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notesSlide" Target="../notesSlides/notesSlide2.xml"/><Relationship Id="rId4"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3.m4a"/><Relationship Id="rId7" Type="http://schemas.openxmlformats.org/officeDocument/2006/relationships/image" Target="../media/image8.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notesSlide" Target="../notesSlides/notesSlide3.xml"/><Relationship Id="rId10" Type="http://schemas.openxmlformats.org/officeDocument/2006/relationships/image" Target="../media/image4.png"/><Relationship Id="rId4" Type="http://schemas.openxmlformats.org/officeDocument/2006/relationships/slideLayout" Target="../slideLayouts/slideLayout3.xml"/><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4.xml"/><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media5.m4a"/><Relationship Id="rId7" Type="http://schemas.openxmlformats.org/officeDocument/2006/relationships/image" Target="../media/image16.png"/><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15.png"/><Relationship Id="rId5" Type="http://schemas.openxmlformats.org/officeDocument/2006/relationships/notesSlide" Target="../notesSlides/notesSlide5.xml"/><Relationship Id="rId10" Type="http://schemas.openxmlformats.org/officeDocument/2006/relationships/image" Target="../media/image11.png"/><Relationship Id="rId4" Type="http://schemas.openxmlformats.org/officeDocument/2006/relationships/slideLayout" Target="../slideLayouts/slideLayout3.xml"/><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6.m4a"/><Relationship Id="rId7" Type="http://schemas.openxmlformats.org/officeDocument/2006/relationships/image" Target="../media/image4.png"/><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15.png"/><Relationship Id="rId5" Type="http://schemas.openxmlformats.org/officeDocument/2006/relationships/notesSlide" Target="../notesSlides/notesSlide6.xml"/><Relationship Id="rId4"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21.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8.xml"/><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media9.m4a"/><Relationship Id="rId7" Type="http://schemas.openxmlformats.org/officeDocument/2006/relationships/image" Target="../media/image23.png"/><Relationship Id="rId12" Type="http://schemas.openxmlformats.org/officeDocument/2006/relationships/image" Target="../media/image26.png"/><Relationship Id="rId2" Type="http://schemas.microsoft.com/office/2007/relationships/media" Target="../media/media9.m4a"/><Relationship Id="rId1" Type="http://schemas.openxmlformats.org/officeDocument/2006/relationships/tags" Target="../tags/tag5.xml"/><Relationship Id="rId6" Type="http://schemas.openxmlformats.org/officeDocument/2006/relationships/image" Target="../media/image22.png"/><Relationship Id="rId11" Type="http://schemas.openxmlformats.org/officeDocument/2006/relationships/image" Target="../media/image4.png"/><Relationship Id="rId5" Type="http://schemas.openxmlformats.org/officeDocument/2006/relationships/notesSlide" Target="../notesSlides/notesSlide9.xml"/><Relationship Id="rId10" Type="http://schemas.openxmlformats.org/officeDocument/2006/relationships/image" Target="../media/image25.png"/><Relationship Id="rId4" Type="http://schemas.openxmlformats.org/officeDocument/2006/relationships/slideLayout" Target="../slideLayouts/slideLayout3.xml"/><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MyLegion.org</a:t>
            </a:r>
          </a:p>
        </p:txBody>
      </p:sp>
      <p:sp>
        <p:nvSpPr>
          <p:cNvPr id="3" name="Subtitle 2"/>
          <p:cNvSpPr>
            <a:spLocks noGrp="1"/>
          </p:cNvSpPr>
          <p:nvPr>
            <p:ph type="subTitle" idx="1"/>
          </p:nvPr>
        </p:nvSpPr>
        <p:spPr/>
        <p:txBody>
          <a:bodyPr/>
          <a:lstStyle/>
          <a:p>
            <a:r>
              <a:rPr lang="en-US" dirty="0"/>
              <a:t>Manage Groups in MyLegion</a:t>
            </a:r>
          </a:p>
        </p:txBody>
      </p:sp>
      <p:sp>
        <p:nvSpPr>
          <p:cNvPr id="6" name="TextBox 5">
            <a:extLst>
              <a:ext uri="{FF2B5EF4-FFF2-40B4-BE49-F238E27FC236}">
                <a16:creationId xmlns:a16="http://schemas.microsoft.com/office/drawing/2014/main" id="{DF133127-B85B-4D8D-A61B-26FBA8FDD237}"/>
              </a:ext>
            </a:extLst>
          </p:cNvPr>
          <p:cNvSpPr txBox="1"/>
          <p:nvPr/>
        </p:nvSpPr>
        <p:spPr>
          <a:xfrm>
            <a:off x="0" y="6317910"/>
            <a:ext cx="2251587" cy="369332"/>
          </a:xfrm>
          <a:prstGeom prst="rect">
            <a:avLst/>
          </a:prstGeom>
          <a:noFill/>
        </p:spPr>
        <p:txBody>
          <a:bodyPr wrap="square" rtlCol="0">
            <a:spAutoFit/>
          </a:bodyPr>
          <a:lstStyle/>
          <a:p>
            <a:r>
              <a:rPr lang="en-US" dirty="0"/>
              <a:t>November 2022</a:t>
            </a:r>
          </a:p>
        </p:txBody>
      </p:sp>
      <p:pic>
        <p:nvPicPr>
          <p:cNvPr id="4" name="Audio 3">
            <a:hlinkClick r:id="" action="ppaction://media"/>
            <a:extLst>
              <a:ext uri="{FF2B5EF4-FFF2-40B4-BE49-F238E27FC236}">
                <a16:creationId xmlns:a16="http://schemas.microsoft.com/office/drawing/2014/main" id="{E6CF04DB-FCC9-42F6-8E29-CFBDBD0ABD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575596370"/>
      </p:ext>
    </p:extLst>
  </p:cSld>
  <p:clrMapOvr>
    <a:masterClrMapping/>
  </p:clrMapOvr>
  <p:transition spd="slow" advTm="4392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B966BAA-96DD-4932-9A3E-06B0D47F3B53}"/>
              </a:ext>
            </a:extLst>
          </p:cNvPr>
          <p:cNvSpPr/>
          <p:nvPr/>
        </p:nvSpPr>
        <p:spPr>
          <a:xfrm>
            <a:off x="0" y="0"/>
            <a:ext cx="9144000" cy="70866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8BEC79B-C397-4938-93AD-E012C1C934D2}"/>
              </a:ext>
            </a:extLst>
          </p:cNvPr>
          <p:cNvPicPr>
            <a:picLocks noChangeAspect="1"/>
          </p:cNvPicPr>
          <p:nvPr/>
        </p:nvPicPr>
        <p:blipFill>
          <a:blip r:embed="rId6"/>
          <a:stretch>
            <a:fillRect/>
          </a:stretch>
        </p:blipFill>
        <p:spPr>
          <a:xfrm>
            <a:off x="1550935" y="545910"/>
            <a:ext cx="6303687" cy="5451522"/>
          </a:xfrm>
          <a:prstGeom prst="rect">
            <a:avLst/>
          </a:prstGeom>
        </p:spPr>
      </p:pic>
      <p:sp>
        <p:nvSpPr>
          <p:cNvPr id="11" name="Oval 10">
            <a:extLst>
              <a:ext uri="{FF2B5EF4-FFF2-40B4-BE49-F238E27FC236}">
                <a16:creationId xmlns:a16="http://schemas.microsoft.com/office/drawing/2014/main" id="{1A49062D-4D4A-4B9D-A440-31BD91044A1B}"/>
              </a:ext>
            </a:extLst>
          </p:cNvPr>
          <p:cNvSpPr/>
          <p:nvPr/>
        </p:nvSpPr>
        <p:spPr>
          <a:xfrm>
            <a:off x="1550935" y="1856096"/>
            <a:ext cx="591764" cy="30025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E71DC6D-DEDF-4A35-A42E-78D40DF4E774}"/>
              </a:ext>
            </a:extLst>
          </p:cNvPr>
          <p:cNvPicPr>
            <a:picLocks noChangeAspect="1"/>
          </p:cNvPicPr>
          <p:nvPr/>
        </p:nvPicPr>
        <p:blipFill>
          <a:blip r:embed="rId7"/>
          <a:stretch>
            <a:fillRect/>
          </a:stretch>
        </p:blipFill>
        <p:spPr>
          <a:xfrm>
            <a:off x="907352" y="490561"/>
            <a:ext cx="7329295" cy="6011839"/>
          </a:xfrm>
          <a:prstGeom prst="rect">
            <a:avLst/>
          </a:prstGeom>
        </p:spPr>
      </p:pic>
      <p:pic>
        <p:nvPicPr>
          <p:cNvPr id="5" name="Audio 4">
            <a:hlinkClick r:id="" action="ppaction://media"/>
            <a:extLst>
              <a:ext uri="{FF2B5EF4-FFF2-40B4-BE49-F238E27FC236}">
                <a16:creationId xmlns:a16="http://schemas.microsoft.com/office/drawing/2014/main" id="{D8EC6BE7-4DC1-4803-9F5C-2C0968B6187F}"/>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5316718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1966">
        <p15:prstTrans prst="peelOff"/>
      </p:transition>
    </mc:Choice>
    <mc:Fallback xmlns="">
      <p:transition spd="slow" advTm="2196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22" presetClass="entr" presetSubtype="1"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wipe(up)">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5"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vertical)">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D5065-97BF-4445-90A8-A7F73C7AC5C7}"/>
              </a:ext>
            </a:extLst>
          </p:cNvPr>
          <p:cNvSpPr>
            <a:spLocks noGrp="1"/>
          </p:cNvSpPr>
          <p:nvPr>
            <p:ph type="title"/>
          </p:nvPr>
        </p:nvSpPr>
        <p:spPr>
          <a:xfrm>
            <a:off x="339213" y="1872533"/>
            <a:ext cx="8229600" cy="2714216"/>
          </a:xfrm>
        </p:spPr>
        <p:txBody>
          <a:bodyPr/>
          <a:lstStyle/>
          <a:p>
            <a:r>
              <a:rPr lang="en-US" sz="5400" dirty="0"/>
              <a:t>Officer Materials</a:t>
            </a:r>
          </a:p>
        </p:txBody>
      </p:sp>
      <p:pic>
        <p:nvPicPr>
          <p:cNvPr id="3" name="Audio 2">
            <a:hlinkClick r:id="" action="ppaction://media"/>
            <a:extLst>
              <a:ext uri="{FF2B5EF4-FFF2-40B4-BE49-F238E27FC236}">
                <a16:creationId xmlns:a16="http://schemas.microsoft.com/office/drawing/2014/main" id="{E54CF5E1-73AB-4837-8DBE-C23D44FB81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769048132"/>
      </p:ext>
    </p:extLst>
  </p:cSld>
  <p:clrMapOvr>
    <a:masterClrMapping/>
  </p:clrMapOvr>
  <p:transition spd="slow" advTm="9682">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F6A22F-3371-410B-BD54-C1D050E80B3D}"/>
              </a:ext>
            </a:extLst>
          </p:cNvPr>
          <p:cNvSpPr/>
          <p:nvPr/>
        </p:nvSpPr>
        <p:spPr>
          <a:xfrm>
            <a:off x="0" y="0"/>
            <a:ext cx="9144000" cy="6858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A91938E0-2ABB-4D01-8666-B889CC9A1FA1}"/>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628A2877-008F-46AF-8AC4-E787B107A2CD}"/>
              </a:ext>
            </a:extLst>
          </p:cNvPr>
          <p:cNvSpPr>
            <a:spLocks noGrp="1"/>
          </p:cNvSpPr>
          <p:nvPr>
            <p:ph type="body" idx="1"/>
          </p:nvPr>
        </p:nvSpPr>
        <p:spPr/>
        <p:txBody>
          <a:bodyPr/>
          <a:lstStyle/>
          <a:p>
            <a:endParaRPr lang="en-US"/>
          </a:p>
        </p:txBody>
      </p:sp>
      <p:grpSp>
        <p:nvGrpSpPr>
          <p:cNvPr id="4" name="Group 3">
            <a:extLst>
              <a:ext uri="{FF2B5EF4-FFF2-40B4-BE49-F238E27FC236}">
                <a16:creationId xmlns:a16="http://schemas.microsoft.com/office/drawing/2014/main" id="{5427C4D0-6CAA-4D2B-8CF5-8689D49D552D}"/>
              </a:ext>
            </a:extLst>
          </p:cNvPr>
          <p:cNvGrpSpPr/>
          <p:nvPr/>
        </p:nvGrpSpPr>
        <p:grpSpPr>
          <a:xfrm>
            <a:off x="649287" y="195033"/>
            <a:ext cx="7915633" cy="6105143"/>
            <a:chOff x="579080" y="305565"/>
            <a:chExt cx="7915633" cy="6105143"/>
          </a:xfrm>
        </p:grpSpPr>
        <p:pic>
          <p:nvPicPr>
            <p:cNvPr id="5" name="Picture 4">
              <a:extLst>
                <a:ext uri="{FF2B5EF4-FFF2-40B4-BE49-F238E27FC236}">
                  <a16:creationId xmlns:a16="http://schemas.microsoft.com/office/drawing/2014/main" id="{3C679084-CA90-4D4D-9835-4263CE1681A9}"/>
                </a:ext>
              </a:extLst>
            </p:cNvPr>
            <p:cNvPicPr>
              <a:picLocks noChangeAspect="1"/>
            </p:cNvPicPr>
            <p:nvPr/>
          </p:nvPicPr>
          <p:blipFill>
            <a:blip r:embed="rId5"/>
            <a:stretch>
              <a:fillRect/>
            </a:stretch>
          </p:blipFill>
          <p:spPr>
            <a:xfrm>
              <a:off x="579080" y="305565"/>
              <a:ext cx="7915633" cy="6105143"/>
            </a:xfrm>
            <a:prstGeom prst="rect">
              <a:avLst/>
            </a:prstGeom>
          </p:spPr>
        </p:pic>
        <p:pic>
          <p:nvPicPr>
            <p:cNvPr id="7" name="Picture 6">
              <a:extLst>
                <a:ext uri="{FF2B5EF4-FFF2-40B4-BE49-F238E27FC236}">
                  <a16:creationId xmlns:a16="http://schemas.microsoft.com/office/drawing/2014/main" id="{E176827E-E462-404C-8FE1-85018AA0124D}"/>
                </a:ext>
              </a:extLst>
            </p:cNvPr>
            <p:cNvPicPr>
              <a:picLocks noChangeAspect="1"/>
            </p:cNvPicPr>
            <p:nvPr/>
          </p:nvPicPr>
          <p:blipFill>
            <a:blip r:embed="rId6"/>
            <a:stretch>
              <a:fillRect/>
            </a:stretch>
          </p:blipFill>
          <p:spPr>
            <a:xfrm>
              <a:off x="6893169" y="561566"/>
              <a:ext cx="1491012" cy="642792"/>
            </a:xfrm>
            <a:prstGeom prst="rect">
              <a:avLst/>
            </a:prstGeom>
          </p:spPr>
        </p:pic>
      </p:grpSp>
      <p:pic>
        <p:nvPicPr>
          <p:cNvPr id="10" name="Picture 9">
            <a:extLst>
              <a:ext uri="{FF2B5EF4-FFF2-40B4-BE49-F238E27FC236}">
                <a16:creationId xmlns:a16="http://schemas.microsoft.com/office/drawing/2014/main" id="{216F491E-4FA7-47CB-942B-205F78A703D1}"/>
              </a:ext>
            </a:extLst>
          </p:cNvPr>
          <p:cNvPicPr>
            <a:picLocks noChangeAspect="1"/>
          </p:cNvPicPr>
          <p:nvPr/>
        </p:nvPicPr>
        <p:blipFill>
          <a:blip r:embed="rId7"/>
          <a:stretch>
            <a:fillRect/>
          </a:stretch>
        </p:blipFill>
        <p:spPr>
          <a:xfrm>
            <a:off x="6963376" y="475386"/>
            <a:ext cx="1352844" cy="618442"/>
          </a:xfrm>
          <a:prstGeom prst="rect">
            <a:avLst/>
          </a:prstGeom>
        </p:spPr>
      </p:pic>
      <p:pic>
        <p:nvPicPr>
          <p:cNvPr id="11" name="Picture 10" descr="Graphical user interface, text, application, email&#10;&#10;Description automatically generated">
            <a:extLst>
              <a:ext uri="{FF2B5EF4-FFF2-40B4-BE49-F238E27FC236}">
                <a16:creationId xmlns:a16="http://schemas.microsoft.com/office/drawing/2014/main" id="{D95CA2C0-4DA0-4C9D-871D-5DE3706BCE98}"/>
              </a:ext>
            </a:extLst>
          </p:cNvPr>
          <p:cNvPicPr>
            <a:picLocks noChangeAspect="1"/>
          </p:cNvPicPr>
          <p:nvPr/>
        </p:nvPicPr>
        <p:blipFill>
          <a:blip r:embed="rId8"/>
          <a:stretch>
            <a:fillRect/>
          </a:stretch>
        </p:blipFill>
        <p:spPr>
          <a:xfrm>
            <a:off x="2503054" y="1552459"/>
            <a:ext cx="5262995" cy="4827249"/>
          </a:xfrm>
          <a:prstGeom prst="rect">
            <a:avLst/>
          </a:prstGeom>
        </p:spPr>
      </p:pic>
      <p:pic>
        <p:nvPicPr>
          <p:cNvPr id="14" name="Picture 13" descr="Graphical user interface, text, application, email&#10;&#10;Description automatically generated">
            <a:extLst>
              <a:ext uri="{FF2B5EF4-FFF2-40B4-BE49-F238E27FC236}">
                <a16:creationId xmlns:a16="http://schemas.microsoft.com/office/drawing/2014/main" id="{05D025F3-987C-4029-A00D-85221CDB54F4}"/>
              </a:ext>
            </a:extLst>
          </p:cNvPr>
          <p:cNvPicPr>
            <a:picLocks noChangeAspect="1"/>
          </p:cNvPicPr>
          <p:nvPr/>
        </p:nvPicPr>
        <p:blipFill>
          <a:blip r:embed="rId8"/>
          <a:stretch>
            <a:fillRect/>
          </a:stretch>
        </p:blipFill>
        <p:spPr>
          <a:xfrm>
            <a:off x="2576081" y="1567334"/>
            <a:ext cx="4908802" cy="4502381"/>
          </a:xfrm>
          <a:prstGeom prst="rect">
            <a:avLst/>
          </a:prstGeom>
        </p:spPr>
      </p:pic>
      <p:pic>
        <p:nvPicPr>
          <p:cNvPr id="13" name="Picture 12">
            <a:extLst>
              <a:ext uri="{FF2B5EF4-FFF2-40B4-BE49-F238E27FC236}">
                <a16:creationId xmlns:a16="http://schemas.microsoft.com/office/drawing/2014/main" id="{1C815F62-82D6-4367-86AC-BB5553AD24C5}"/>
              </a:ext>
            </a:extLst>
          </p:cNvPr>
          <p:cNvPicPr>
            <a:picLocks noChangeAspect="1"/>
          </p:cNvPicPr>
          <p:nvPr/>
        </p:nvPicPr>
        <p:blipFill>
          <a:blip r:embed="rId9"/>
          <a:stretch>
            <a:fillRect/>
          </a:stretch>
        </p:blipFill>
        <p:spPr>
          <a:xfrm>
            <a:off x="925959" y="1451256"/>
            <a:ext cx="6733282" cy="5406744"/>
          </a:xfrm>
          <a:prstGeom prst="rect">
            <a:avLst/>
          </a:prstGeom>
        </p:spPr>
      </p:pic>
      <p:grpSp>
        <p:nvGrpSpPr>
          <p:cNvPr id="12" name="Group 11">
            <a:extLst>
              <a:ext uri="{FF2B5EF4-FFF2-40B4-BE49-F238E27FC236}">
                <a16:creationId xmlns:a16="http://schemas.microsoft.com/office/drawing/2014/main" id="{7BDA646A-453E-4FB9-BCB3-6E5C73DF1019}"/>
              </a:ext>
            </a:extLst>
          </p:cNvPr>
          <p:cNvGrpSpPr/>
          <p:nvPr/>
        </p:nvGrpSpPr>
        <p:grpSpPr>
          <a:xfrm>
            <a:off x="643833" y="120749"/>
            <a:ext cx="7922434" cy="1320742"/>
            <a:chOff x="643833" y="275138"/>
            <a:chExt cx="7922434" cy="1320742"/>
          </a:xfrm>
        </p:grpSpPr>
        <p:pic>
          <p:nvPicPr>
            <p:cNvPr id="15" name="Picture 14">
              <a:extLst>
                <a:ext uri="{FF2B5EF4-FFF2-40B4-BE49-F238E27FC236}">
                  <a16:creationId xmlns:a16="http://schemas.microsoft.com/office/drawing/2014/main" id="{7301F715-09DE-4ECE-98E0-CDF02C2317EC}"/>
                </a:ext>
              </a:extLst>
            </p:cNvPr>
            <p:cNvPicPr>
              <a:picLocks noChangeAspect="1"/>
            </p:cNvPicPr>
            <p:nvPr/>
          </p:nvPicPr>
          <p:blipFill>
            <a:blip r:embed="rId10"/>
            <a:stretch>
              <a:fillRect/>
            </a:stretch>
          </p:blipFill>
          <p:spPr>
            <a:xfrm>
              <a:off x="643833" y="275138"/>
              <a:ext cx="7922434" cy="1320742"/>
            </a:xfrm>
            <a:prstGeom prst="rect">
              <a:avLst/>
            </a:prstGeom>
          </p:spPr>
        </p:pic>
        <p:sp>
          <p:nvSpPr>
            <p:cNvPr id="16" name="TextBox 15">
              <a:extLst>
                <a:ext uri="{FF2B5EF4-FFF2-40B4-BE49-F238E27FC236}">
                  <a16:creationId xmlns:a16="http://schemas.microsoft.com/office/drawing/2014/main" id="{97B8B573-8C5C-4FCF-85ED-B7D4B8997D10}"/>
                </a:ext>
              </a:extLst>
            </p:cNvPr>
            <p:cNvSpPr txBox="1"/>
            <p:nvPr/>
          </p:nvSpPr>
          <p:spPr>
            <a:xfrm>
              <a:off x="6649574" y="555004"/>
              <a:ext cx="1087758" cy="247711"/>
            </a:xfrm>
            <a:prstGeom prst="rect">
              <a:avLst/>
            </a:prstGeom>
            <a:solidFill>
              <a:schemeClr val="bg1"/>
            </a:solidFill>
          </p:spPr>
          <p:txBody>
            <a:bodyPr wrap="square" rtlCol="0">
              <a:spAutoFit/>
            </a:bodyPr>
            <a:lstStyle/>
            <a:p>
              <a:r>
                <a:rPr lang="en-US" sz="1000" b="1" dirty="0">
                  <a:solidFill>
                    <a:schemeClr val="tx2">
                      <a:lumMod val="90000"/>
                      <a:lumOff val="10000"/>
                    </a:schemeClr>
                  </a:solidFill>
                </a:rPr>
                <a:t>David Sample</a:t>
              </a:r>
            </a:p>
          </p:txBody>
        </p:sp>
      </p:grpSp>
      <p:pic>
        <p:nvPicPr>
          <p:cNvPr id="9" name="Picture 8">
            <a:extLst>
              <a:ext uri="{FF2B5EF4-FFF2-40B4-BE49-F238E27FC236}">
                <a16:creationId xmlns:a16="http://schemas.microsoft.com/office/drawing/2014/main" id="{28546996-F517-B2C8-FFD6-1E471A6D9E81}"/>
              </a:ext>
            </a:extLst>
          </p:cNvPr>
          <p:cNvPicPr>
            <a:picLocks noChangeAspect="1"/>
          </p:cNvPicPr>
          <p:nvPr/>
        </p:nvPicPr>
        <p:blipFill>
          <a:blip r:embed="rId11"/>
          <a:stretch>
            <a:fillRect/>
          </a:stretch>
        </p:blipFill>
        <p:spPr>
          <a:xfrm>
            <a:off x="1065650" y="4187931"/>
            <a:ext cx="1534496" cy="1117610"/>
          </a:xfrm>
          <a:prstGeom prst="rect">
            <a:avLst/>
          </a:prstGeom>
        </p:spPr>
      </p:pic>
      <p:pic>
        <p:nvPicPr>
          <p:cNvPr id="18" name="Picture 17">
            <a:extLst>
              <a:ext uri="{FF2B5EF4-FFF2-40B4-BE49-F238E27FC236}">
                <a16:creationId xmlns:a16="http://schemas.microsoft.com/office/drawing/2014/main" id="{1A6F46C7-032A-6498-E17B-8B308D6A3691}"/>
              </a:ext>
            </a:extLst>
          </p:cNvPr>
          <p:cNvPicPr>
            <a:picLocks noChangeAspect="1"/>
          </p:cNvPicPr>
          <p:nvPr/>
        </p:nvPicPr>
        <p:blipFill>
          <a:blip r:embed="rId12"/>
          <a:stretch>
            <a:fillRect/>
          </a:stretch>
        </p:blipFill>
        <p:spPr>
          <a:xfrm>
            <a:off x="2803791" y="2160586"/>
            <a:ext cx="4855449" cy="4502381"/>
          </a:xfrm>
          <a:prstGeom prst="rect">
            <a:avLst/>
          </a:prstGeom>
        </p:spPr>
      </p:pic>
      <p:pic>
        <p:nvPicPr>
          <p:cNvPr id="20" name="Picture 19">
            <a:extLst>
              <a:ext uri="{FF2B5EF4-FFF2-40B4-BE49-F238E27FC236}">
                <a16:creationId xmlns:a16="http://schemas.microsoft.com/office/drawing/2014/main" id="{7BD4E4AE-17A0-E0F4-69C6-B67F2BC1C5FA}"/>
              </a:ext>
            </a:extLst>
          </p:cNvPr>
          <p:cNvPicPr>
            <a:picLocks noChangeAspect="1"/>
          </p:cNvPicPr>
          <p:nvPr/>
        </p:nvPicPr>
        <p:blipFill>
          <a:blip r:embed="rId13"/>
          <a:stretch>
            <a:fillRect/>
          </a:stretch>
        </p:blipFill>
        <p:spPr>
          <a:xfrm>
            <a:off x="4854851" y="5751922"/>
            <a:ext cx="2055248" cy="683289"/>
          </a:xfrm>
          <a:prstGeom prst="rect">
            <a:avLst/>
          </a:prstGeom>
        </p:spPr>
      </p:pic>
      <p:pic>
        <p:nvPicPr>
          <p:cNvPr id="17" name="Audio 16">
            <a:hlinkClick r:id="" action="ppaction://media"/>
            <a:extLst>
              <a:ext uri="{FF2B5EF4-FFF2-40B4-BE49-F238E27FC236}">
                <a16:creationId xmlns:a16="http://schemas.microsoft.com/office/drawing/2014/main" id="{F38AC842-F6BE-386F-3C1D-302CAC58A6DC}"/>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8505498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2794">
        <p15:prstTrans prst="peelOff"/>
      </p:transition>
    </mc:Choice>
    <mc:Fallback xmlns="">
      <p:transition spd="slow" advTm="1279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F6A22F-3371-410B-BD54-C1D050E80B3D}"/>
              </a:ext>
            </a:extLst>
          </p:cNvPr>
          <p:cNvSpPr/>
          <p:nvPr/>
        </p:nvSpPr>
        <p:spPr>
          <a:xfrm>
            <a:off x="0" y="0"/>
            <a:ext cx="9144000" cy="6858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A91938E0-2ABB-4D01-8666-B889CC9A1FA1}"/>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628A2877-008F-46AF-8AC4-E787B107A2CD}"/>
              </a:ext>
            </a:extLst>
          </p:cNvPr>
          <p:cNvSpPr>
            <a:spLocks noGrp="1"/>
          </p:cNvSpPr>
          <p:nvPr>
            <p:ph type="body" idx="1"/>
          </p:nvPr>
        </p:nvSpPr>
        <p:spPr/>
        <p:txBody>
          <a:bodyPr/>
          <a:lstStyle/>
          <a:p>
            <a:endParaRPr lang="en-US"/>
          </a:p>
        </p:txBody>
      </p:sp>
      <p:grpSp>
        <p:nvGrpSpPr>
          <p:cNvPr id="4" name="Group 3">
            <a:extLst>
              <a:ext uri="{FF2B5EF4-FFF2-40B4-BE49-F238E27FC236}">
                <a16:creationId xmlns:a16="http://schemas.microsoft.com/office/drawing/2014/main" id="{5427C4D0-6CAA-4D2B-8CF5-8689D49D552D}"/>
              </a:ext>
            </a:extLst>
          </p:cNvPr>
          <p:cNvGrpSpPr/>
          <p:nvPr/>
        </p:nvGrpSpPr>
        <p:grpSpPr>
          <a:xfrm>
            <a:off x="649287" y="195033"/>
            <a:ext cx="7915633" cy="6105143"/>
            <a:chOff x="579080" y="305565"/>
            <a:chExt cx="7915633" cy="6105143"/>
          </a:xfrm>
        </p:grpSpPr>
        <p:pic>
          <p:nvPicPr>
            <p:cNvPr id="5" name="Picture 4">
              <a:extLst>
                <a:ext uri="{FF2B5EF4-FFF2-40B4-BE49-F238E27FC236}">
                  <a16:creationId xmlns:a16="http://schemas.microsoft.com/office/drawing/2014/main" id="{3C679084-CA90-4D4D-9835-4263CE1681A9}"/>
                </a:ext>
              </a:extLst>
            </p:cNvPr>
            <p:cNvPicPr>
              <a:picLocks noChangeAspect="1"/>
            </p:cNvPicPr>
            <p:nvPr/>
          </p:nvPicPr>
          <p:blipFill>
            <a:blip r:embed="rId5"/>
            <a:stretch>
              <a:fillRect/>
            </a:stretch>
          </p:blipFill>
          <p:spPr>
            <a:xfrm>
              <a:off x="579080" y="305565"/>
              <a:ext cx="7915633" cy="6105143"/>
            </a:xfrm>
            <a:prstGeom prst="rect">
              <a:avLst/>
            </a:prstGeom>
          </p:spPr>
        </p:pic>
        <p:pic>
          <p:nvPicPr>
            <p:cNvPr id="7" name="Picture 6">
              <a:extLst>
                <a:ext uri="{FF2B5EF4-FFF2-40B4-BE49-F238E27FC236}">
                  <a16:creationId xmlns:a16="http://schemas.microsoft.com/office/drawing/2014/main" id="{E176827E-E462-404C-8FE1-85018AA0124D}"/>
                </a:ext>
              </a:extLst>
            </p:cNvPr>
            <p:cNvPicPr>
              <a:picLocks noChangeAspect="1"/>
            </p:cNvPicPr>
            <p:nvPr/>
          </p:nvPicPr>
          <p:blipFill>
            <a:blip r:embed="rId6"/>
            <a:stretch>
              <a:fillRect/>
            </a:stretch>
          </p:blipFill>
          <p:spPr>
            <a:xfrm>
              <a:off x="6893169" y="561566"/>
              <a:ext cx="1491012" cy="642792"/>
            </a:xfrm>
            <a:prstGeom prst="rect">
              <a:avLst/>
            </a:prstGeom>
          </p:spPr>
        </p:pic>
      </p:grpSp>
      <p:pic>
        <p:nvPicPr>
          <p:cNvPr id="10" name="Picture 9">
            <a:extLst>
              <a:ext uri="{FF2B5EF4-FFF2-40B4-BE49-F238E27FC236}">
                <a16:creationId xmlns:a16="http://schemas.microsoft.com/office/drawing/2014/main" id="{216F491E-4FA7-47CB-942B-205F78A703D1}"/>
              </a:ext>
            </a:extLst>
          </p:cNvPr>
          <p:cNvPicPr>
            <a:picLocks noChangeAspect="1"/>
          </p:cNvPicPr>
          <p:nvPr/>
        </p:nvPicPr>
        <p:blipFill>
          <a:blip r:embed="rId7"/>
          <a:stretch>
            <a:fillRect/>
          </a:stretch>
        </p:blipFill>
        <p:spPr>
          <a:xfrm>
            <a:off x="6963376" y="475386"/>
            <a:ext cx="1352844" cy="618442"/>
          </a:xfrm>
          <a:prstGeom prst="rect">
            <a:avLst/>
          </a:prstGeom>
        </p:spPr>
      </p:pic>
      <p:pic>
        <p:nvPicPr>
          <p:cNvPr id="11" name="Picture 10" descr="Graphical user interface, text, application, email&#10;&#10;Description automatically generated">
            <a:extLst>
              <a:ext uri="{FF2B5EF4-FFF2-40B4-BE49-F238E27FC236}">
                <a16:creationId xmlns:a16="http://schemas.microsoft.com/office/drawing/2014/main" id="{D95CA2C0-4DA0-4C9D-871D-5DE3706BCE98}"/>
              </a:ext>
            </a:extLst>
          </p:cNvPr>
          <p:cNvPicPr>
            <a:picLocks noChangeAspect="1"/>
          </p:cNvPicPr>
          <p:nvPr/>
        </p:nvPicPr>
        <p:blipFill>
          <a:blip r:embed="rId8"/>
          <a:stretch>
            <a:fillRect/>
          </a:stretch>
        </p:blipFill>
        <p:spPr>
          <a:xfrm>
            <a:off x="2503054" y="1552459"/>
            <a:ext cx="5262995" cy="4827249"/>
          </a:xfrm>
          <a:prstGeom prst="rect">
            <a:avLst/>
          </a:prstGeom>
        </p:spPr>
      </p:pic>
      <p:pic>
        <p:nvPicPr>
          <p:cNvPr id="14" name="Picture 13" descr="Graphical user interface, text, application, email&#10;&#10;Description automatically generated">
            <a:extLst>
              <a:ext uri="{FF2B5EF4-FFF2-40B4-BE49-F238E27FC236}">
                <a16:creationId xmlns:a16="http://schemas.microsoft.com/office/drawing/2014/main" id="{05D025F3-987C-4029-A00D-85221CDB54F4}"/>
              </a:ext>
            </a:extLst>
          </p:cNvPr>
          <p:cNvPicPr>
            <a:picLocks noChangeAspect="1"/>
          </p:cNvPicPr>
          <p:nvPr/>
        </p:nvPicPr>
        <p:blipFill>
          <a:blip r:embed="rId8"/>
          <a:stretch>
            <a:fillRect/>
          </a:stretch>
        </p:blipFill>
        <p:spPr>
          <a:xfrm>
            <a:off x="2576081" y="1567334"/>
            <a:ext cx="4908802" cy="4502381"/>
          </a:xfrm>
          <a:prstGeom prst="rect">
            <a:avLst/>
          </a:prstGeom>
        </p:spPr>
      </p:pic>
      <p:pic>
        <p:nvPicPr>
          <p:cNvPr id="13" name="Picture 12">
            <a:extLst>
              <a:ext uri="{FF2B5EF4-FFF2-40B4-BE49-F238E27FC236}">
                <a16:creationId xmlns:a16="http://schemas.microsoft.com/office/drawing/2014/main" id="{1C815F62-82D6-4367-86AC-BB5553AD24C5}"/>
              </a:ext>
            </a:extLst>
          </p:cNvPr>
          <p:cNvPicPr>
            <a:picLocks noChangeAspect="1"/>
          </p:cNvPicPr>
          <p:nvPr/>
        </p:nvPicPr>
        <p:blipFill>
          <a:blip r:embed="rId9"/>
          <a:stretch>
            <a:fillRect/>
          </a:stretch>
        </p:blipFill>
        <p:spPr>
          <a:xfrm>
            <a:off x="925959" y="1451256"/>
            <a:ext cx="6733282" cy="5406744"/>
          </a:xfrm>
          <a:prstGeom prst="rect">
            <a:avLst/>
          </a:prstGeom>
        </p:spPr>
      </p:pic>
      <p:grpSp>
        <p:nvGrpSpPr>
          <p:cNvPr id="12" name="Group 11">
            <a:extLst>
              <a:ext uri="{FF2B5EF4-FFF2-40B4-BE49-F238E27FC236}">
                <a16:creationId xmlns:a16="http://schemas.microsoft.com/office/drawing/2014/main" id="{7BDA646A-453E-4FB9-BCB3-6E5C73DF1019}"/>
              </a:ext>
            </a:extLst>
          </p:cNvPr>
          <p:cNvGrpSpPr/>
          <p:nvPr/>
        </p:nvGrpSpPr>
        <p:grpSpPr>
          <a:xfrm>
            <a:off x="643833" y="120749"/>
            <a:ext cx="7922434" cy="1320742"/>
            <a:chOff x="643833" y="275138"/>
            <a:chExt cx="7922434" cy="1320742"/>
          </a:xfrm>
        </p:grpSpPr>
        <p:pic>
          <p:nvPicPr>
            <p:cNvPr id="15" name="Picture 14">
              <a:extLst>
                <a:ext uri="{FF2B5EF4-FFF2-40B4-BE49-F238E27FC236}">
                  <a16:creationId xmlns:a16="http://schemas.microsoft.com/office/drawing/2014/main" id="{7301F715-09DE-4ECE-98E0-CDF02C2317EC}"/>
                </a:ext>
              </a:extLst>
            </p:cNvPr>
            <p:cNvPicPr>
              <a:picLocks noChangeAspect="1"/>
            </p:cNvPicPr>
            <p:nvPr/>
          </p:nvPicPr>
          <p:blipFill>
            <a:blip r:embed="rId10"/>
            <a:stretch>
              <a:fillRect/>
            </a:stretch>
          </p:blipFill>
          <p:spPr>
            <a:xfrm>
              <a:off x="643833" y="275138"/>
              <a:ext cx="7922434" cy="1320742"/>
            </a:xfrm>
            <a:prstGeom prst="rect">
              <a:avLst/>
            </a:prstGeom>
          </p:spPr>
        </p:pic>
        <p:sp>
          <p:nvSpPr>
            <p:cNvPr id="16" name="TextBox 15">
              <a:extLst>
                <a:ext uri="{FF2B5EF4-FFF2-40B4-BE49-F238E27FC236}">
                  <a16:creationId xmlns:a16="http://schemas.microsoft.com/office/drawing/2014/main" id="{97B8B573-8C5C-4FCF-85ED-B7D4B8997D10}"/>
                </a:ext>
              </a:extLst>
            </p:cNvPr>
            <p:cNvSpPr txBox="1"/>
            <p:nvPr/>
          </p:nvSpPr>
          <p:spPr>
            <a:xfrm>
              <a:off x="6649574" y="555004"/>
              <a:ext cx="1087758" cy="247711"/>
            </a:xfrm>
            <a:prstGeom prst="rect">
              <a:avLst/>
            </a:prstGeom>
            <a:solidFill>
              <a:schemeClr val="bg1"/>
            </a:solidFill>
          </p:spPr>
          <p:txBody>
            <a:bodyPr wrap="square" rtlCol="0">
              <a:spAutoFit/>
            </a:bodyPr>
            <a:lstStyle/>
            <a:p>
              <a:r>
                <a:rPr lang="en-US" sz="1000" b="1" dirty="0">
                  <a:solidFill>
                    <a:schemeClr val="tx2">
                      <a:lumMod val="90000"/>
                      <a:lumOff val="10000"/>
                    </a:schemeClr>
                  </a:solidFill>
                </a:rPr>
                <a:t>David Sample</a:t>
              </a:r>
            </a:p>
          </p:txBody>
        </p:sp>
      </p:grpSp>
      <p:pic>
        <p:nvPicPr>
          <p:cNvPr id="9" name="Picture 8">
            <a:extLst>
              <a:ext uri="{FF2B5EF4-FFF2-40B4-BE49-F238E27FC236}">
                <a16:creationId xmlns:a16="http://schemas.microsoft.com/office/drawing/2014/main" id="{28546996-F517-B2C8-FFD6-1E471A6D9E81}"/>
              </a:ext>
            </a:extLst>
          </p:cNvPr>
          <p:cNvPicPr>
            <a:picLocks noChangeAspect="1"/>
          </p:cNvPicPr>
          <p:nvPr/>
        </p:nvPicPr>
        <p:blipFill>
          <a:blip r:embed="rId11"/>
          <a:stretch>
            <a:fillRect/>
          </a:stretch>
        </p:blipFill>
        <p:spPr>
          <a:xfrm>
            <a:off x="1065650" y="4187931"/>
            <a:ext cx="1534496" cy="1117610"/>
          </a:xfrm>
          <a:prstGeom prst="rect">
            <a:avLst/>
          </a:prstGeom>
        </p:spPr>
      </p:pic>
      <p:pic>
        <p:nvPicPr>
          <p:cNvPr id="17" name="Audio 16">
            <a:hlinkClick r:id="" action="ppaction://media"/>
            <a:extLst>
              <a:ext uri="{FF2B5EF4-FFF2-40B4-BE49-F238E27FC236}">
                <a16:creationId xmlns:a16="http://schemas.microsoft.com/office/drawing/2014/main" id="{33873E74-8435-9077-456E-4661C18D9A9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5861465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9837">
        <p15:prstTrans prst="peelOff"/>
      </p:transition>
    </mc:Choice>
    <mc:Fallback xmlns="">
      <p:transition spd="slow" advTm="98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773CD6-FC2B-49CC-AAD1-74B6CFBDBE65}"/>
              </a:ext>
            </a:extLst>
          </p:cNvPr>
          <p:cNvSpPr/>
          <p:nvPr/>
        </p:nvSpPr>
        <p:spPr>
          <a:xfrm>
            <a:off x="0" y="0"/>
            <a:ext cx="9144000" cy="6858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8829E219-BBEA-4966-BCEA-3430E6362500}"/>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FD5CDB4C-D132-4412-89EB-38CB9847111B}"/>
              </a:ext>
            </a:extLst>
          </p:cNvPr>
          <p:cNvSpPr>
            <a:spLocks noGrp="1"/>
          </p:cNvSpPr>
          <p:nvPr>
            <p:ph type="body" idx="1"/>
          </p:nvPr>
        </p:nvSpPr>
        <p:spPr/>
        <p:txBody>
          <a:bodyPr/>
          <a:lstStyle/>
          <a:p>
            <a:endParaRPr lang="en-US"/>
          </a:p>
        </p:txBody>
      </p:sp>
      <p:grpSp>
        <p:nvGrpSpPr>
          <p:cNvPr id="4" name="Group 3">
            <a:extLst>
              <a:ext uri="{FF2B5EF4-FFF2-40B4-BE49-F238E27FC236}">
                <a16:creationId xmlns:a16="http://schemas.microsoft.com/office/drawing/2014/main" id="{1BA5EF0A-505A-4849-96D8-E8959A5C0A98}"/>
              </a:ext>
            </a:extLst>
          </p:cNvPr>
          <p:cNvGrpSpPr/>
          <p:nvPr/>
        </p:nvGrpSpPr>
        <p:grpSpPr>
          <a:xfrm>
            <a:off x="830336" y="161799"/>
            <a:ext cx="7556354" cy="6354959"/>
            <a:chOff x="830336" y="161799"/>
            <a:chExt cx="7556354" cy="6354959"/>
          </a:xfrm>
        </p:grpSpPr>
        <p:pic>
          <p:nvPicPr>
            <p:cNvPr id="5" name="Picture 4">
              <a:extLst>
                <a:ext uri="{FF2B5EF4-FFF2-40B4-BE49-F238E27FC236}">
                  <a16:creationId xmlns:a16="http://schemas.microsoft.com/office/drawing/2014/main" id="{4A99587A-AA84-47FB-A8F5-3705D6F4E658}"/>
                </a:ext>
              </a:extLst>
            </p:cNvPr>
            <p:cNvPicPr>
              <a:picLocks noChangeAspect="1"/>
            </p:cNvPicPr>
            <p:nvPr/>
          </p:nvPicPr>
          <p:blipFill>
            <a:blip r:embed="rId5"/>
            <a:stretch>
              <a:fillRect/>
            </a:stretch>
          </p:blipFill>
          <p:spPr>
            <a:xfrm>
              <a:off x="830336" y="161799"/>
              <a:ext cx="7556354" cy="6354959"/>
            </a:xfrm>
            <a:prstGeom prst="rect">
              <a:avLst/>
            </a:prstGeom>
          </p:spPr>
        </p:pic>
        <p:pic>
          <p:nvPicPr>
            <p:cNvPr id="7" name="Picture 6">
              <a:extLst>
                <a:ext uri="{FF2B5EF4-FFF2-40B4-BE49-F238E27FC236}">
                  <a16:creationId xmlns:a16="http://schemas.microsoft.com/office/drawing/2014/main" id="{DEEBD332-0F3E-4FE7-A19B-642EF84519D3}"/>
                </a:ext>
              </a:extLst>
            </p:cNvPr>
            <p:cNvPicPr>
              <a:picLocks noChangeAspect="1"/>
            </p:cNvPicPr>
            <p:nvPr/>
          </p:nvPicPr>
          <p:blipFill>
            <a:blip r:embed="rId6"/>
            <a:stretch>
              <a:fillRect/>
            </a:stretch>
          </p:blipFill>
          <p:spPr>
            <a:xfrm>
              <a:off x="6896846" y="478215"/>
              <a:ext cx="1416818" cy="610806"/>
            </a:xfrm>
            <a:prstGeom prst="rect">
              <a:avLst/>
            </a:prstGeom>
          </p:spPr>
        </p:pic>
      </p:grpSp>
      <p:pic>
        <p:nvPicPr>
          <p:cNvPr id="10" name="Picture 9">
            <a:extLst>
              <a:ext uri="{FF2B5EF4-FFF2-40B4-BE49-F238E27FC236}">
                <a16:creationId xmlns:a16="http://schemas.microsoft.com/office/drawing/2014/main" id="{11393D32-106F-43F2-B0E4-616CB941214C}"/>
              </a:ext>
            </a:extLst>
          </p:cNvPr>
          <p:cNvPicPr>
            <a:picLocks noChangeAspect="1"/>
          </p:cNvPicPr>
          <p:nvPr/>
        </p:nvPicPr>
        <p:blipFill>
          <a:blip r:embed="rId7"/>
          <a:stretch>
            <a:fillRect/>
          </a:stretch>
        </p:blipFill>
        <p:spPr>
          <a:xfrm>
            <a:off x="6943330" y="426721"/>
            <a:ext cx="1370333" cy="626437"/>
          </a:xfrm>
          <a:prstGeom prst="rect">
            <a:avLst/>
          </a:prstGeom>
        </p:spPr>
      </p:pic>
      <p:pic>
        <p:nvPicPr>
          <p:cNvPr id="12" name="Picture 11">
            <a:extLst>
              <a:ext uri="{FF2B5EF4-FFF2-40B4-BE49-F238E27FC236}">
                <a16:creationId xmlns:a16="http://schemas.microsoft.com/office/drawing/2014/main" id="{4E2279B8-4AF4-4B07-9FD3-E0C85BF71917}"/>
              </a:ext>
            </a:extLst>
          </p:cNvPr>
          <p:cNvPicPr>
            <a:picLocks noChangeAspect="1"/>
          </p:cNvPicPr>
          <p:nvPr/>
        </p:nvPicPr>
        <p:blipFill>
          <a:blip r:embed="rId8"/>
          <a:stretch>
            <a:fillRect/>
          </a:stretch>
        </p:blipFill>
        <p:spPr>
          <a:xfrm>
            <a:off x="523567" y="1595453"/>
            <a:ext cx="8096865" cy="5186227"/>
          </a:xfrm>
          <a:prstGeom prst="rect">
            <a:avLst/>
          </a:prstGeom>
        </p:spPr>
      </p:pic>
      <p:grpSp>
        <p:nvGrpSpPr>
          <p:cNvPr id="11" name="Group 10">
            <a:extLst>
              <a:ext uri="{FF2B5EF4-FFF2-40B4-BE49-F238E27FC236}">
                <a16:creationId xmlns:a16="http://schemas.microsoft.com/office/drawing/2014/main" id="{B79B8E1E-2F50-474B-A17D-F0BEE258DDD3}"/>
              </a:ext>
            </a:extLst>
          </p:cNvPr>
          <p:cNvGrpSpPr/>
          <p:nvPr/>
        </p:nvGrpSpPr>
        <p:grpSpPr>
          <a:xfrm>
            <a:off x="643833" y="154374"/>
            <a:ext cx="7922434" cy="1320742"/>
            <a:chOff x="643833" y="275138"/>
            <a:chExt cx="7922434" cy="1320742"/>
          </a:xfrm>
        </p:grpSpPr>
        <p:pic>
          <p:nvPicPr>
            <p:cNvPr id="13" name="Picture 12">
              <a:extLst>
                <a:ext uri="{FF2B5EF4-FFF2-40B4-BE49-F238E27FC236}">
                  <a16:creationId xmlns:a16="http://schemas.microsoft.com/office/drawing/2014/main" id="{0686E0C7-2659-4EFE-BF8E-DAE5D64DDCF5}"/>
                </a:ext>
              </a:extLst>
            </p:cNvPr>
            <p:cNvPicPr>
              <a:picLocks noChangeAspect="1"/>
            </p:cNvPicPr>
            <p:nvPr/>
          </p:nvPicPr>
          <p:blipFill>
            <a:blip r:embed="rId9"/>
            <a:stretch>
              <a:fillRect/>
            </a:stretch>
          </p:blipFill>
          <p:spPr>
            <a:xfrm>
              <a:off x="643833" y="275138"/>
              <a:ext cx="7922434" cy="1320742"/>
            </a:xfrm>
            <a:prstGeom prst="rect">
              <a:avLst/>
            </a:prstGeom>
          </p:spPr>
        </p:pic>
        <p:sp>
          <p:nvSpPr>
            <p:cNvPr id="14" name="TextBox 13">
              <a:extLst>
                <a:ext uri="{FF2B5EF4-FFF2-40B4-BE49-F238E27FC236}">
                  <a16:creationId xmlns:a16="http://schemas.microsoft.com/office/drawing/2014/main" id="{24AA2262-A677-47C4-9D8F-968EFDB3EA74}"/>
                </a:ext>
              </a:extLst>
            </p:cNvPr>
            <p:cNvSpPr txBox="1"/>
            <p:nvPr/>
          </p:nvSpPr>
          <p:spPr>
            <a:xfrm>
              <a:off x="6649574" y="555004"/>
              <a:ext cx="1087758" cy="247711"/>
            </a:xfrm>
            <a:prstGeom prst="rect">
              <a:avLst/>
            </a:prstGeom>
            <a:solidFill>
              <a:schemeClr val="bg1"/>
            </a:solidFill>
          </p:spPr>
          <p:txBody>
            <a:bodyPr wrap="square" rtlCol="0">
              <a:spAutoFit/>
            </a:bodyPr>
            <a:lstStyle/>
            <a:p>
              <a:r>
                <a:rPr lang="en-US" sz="1000" b="1" dirty="0">
                  <a:solidFill>
                    <a:schemeClr val="tx2">
                      <a:lumMod val="90000"/>
                      <a:lumOff val="10000"/>
                    </a:schemeClr>
                  </a:solidFill>
                </a:rPr>
                <a:t>David Sample</a:t>
              </a:r>
            </a:p>
          </p:txBody>
        </p:sp>
      </p:grpSp>
      <p:pic>
        <p:nvPicPr>
          <p:cNvPr id="8" name="Audio 7">
            <a:hlinkClick r:id="" action="ppaction://media"/>
            <a:extLst>
              <a:ext uri="{FF2B5EF4-FFF2-40B4-BE49-F238E27FC236}">
                <a16:creationId xmlns:a16="http://schemas.microsoft.com/office/drawing/2014/main" id="{7F694AB8-52A9-461A-B6DB-AF022715F75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04238" y="6218238"/>
            <a:ext cx="487362" cy="487362"/>
          </a:xfrm>
          <a:prstGeom prst="rect">
            <a:avLst/>
          </a:prstGeom>
        </p:spPr>
      </p:pic>
      <p:pic>
        <p:nvPicPr>
          <p:cNvPr id="9" name="Picture 8">
            <a:extLst>
              <a:ext uri="{FF2B5EF4-FFF2-40B4-BE49-F238E27FC236}">
                <a16:creationId xmlns:a16="http://schemas.microsoft.com/office/drawing/2014/main" id="{603B870C-4275-8C3C-DB56-C871D03FBC97}"/>
              </a:ext>
            </a:extLst>
          </p:cNvPr>
          <p:cNvPicPr>
            <a:picLocks noChangeAspect="1"/>
          </p:cNvPicPr>
          <p:nvPr/>
        </p:nvPicPr>
        <p:blipFill>
          <a:blip r:embed="rId11"/>
          <a:stretch>
            <a:fillRect/>
          </a:stretch>
        </p:blipFill>
        <p:spPr>
          <a:xfrm>
            <a:off x="596594" y="4041480"/>
            <a:ext cx="1551903" cy="1130288"/>
          </a:xfrm>
          <a:prstGeom prst="rect">
            <a:avLst/>
          </a:prstGeom>
        </p:spPr>
      </p:pic>
    </p:spTree>
    <p:extLst>
      <p:ext uri="{BB962C8B-B14F-4D97-AF65-F5344CB8AC3E}">
        <p14:creationId xmlns:p14="http://schemas.microsoft.com/office/powerpoint/2010/main" val="37041139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8522">
        <p15:prstTrans prst="peelOff"/>
      </p:transition>
    </mc:Choice>
    <mc:Fallback xmlns="">
      <p:transition spd="slow" advTm="85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46D404-31F5-4162-8C5A-21C0879D200B}"/>
              </a:ext>
            </a:extLst>
          </p:cNvPr>
          <p:cNvSpPr/>
          <p:nvPr/>
        </p:nvSpPr>
        <p:spPr>
          <a:xfrm>
            <a:off x="0" y="0"/>
            <a:ext cx="9144000" cy="6858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3713DDCA-46E0-45BE-BA7C-3E84D3ED6516}"/>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2FB6A61E-8885-4CDE-ACE3-C01810291459}"/>
              </a:ext>
            </a:extLst>
          </p:cNvPr>
          <p:cNvSpPr>
            <a:spLocks noGrp="1"/>
          </p:cNvSpPr>
          <p:nvPr>
            <p:ph type="body" idx="1"/>
          </p:nvPr>
        </p:nvSpPr>
        <p:spPr/>
        <p:txBody>
          <a:bodyPr/>
          <a:lstStyle/>
          <a:p>
            <a:endParaRPr lang="en-US"/>
          </a:p>
        </p:txBody>
      </p:sp>
      <p:grpSp>
        <p:nvGrpSpPr>
          <p:cNvPr id="4" name="Group 3">
            <a:extLst>
              <a:ext uri="{FF2B5EF4-FFF2-40B4-BE49-F238E27FC236}">
                <a16:creationId xmlns:a16="http://schemas.microsoft.com/office/drawing/2014/main" id="{F94ED609-91FB-4B98-9BAE-407308C8A3C7}"/>
              </a:ext>
            </a:extLst>
          </p:cNvPr>
          <p:cNvGrpSpPr/>
          <p:nvPr/>
        </p:nvGrpSpPr>
        <p:grpSpPr>
          <a:xfrm>
            <a:off x="194866" y="85885"/>
            <a:ext cx="8496957" cy="6597742"/>
            <a:chOff x="194866" y="130129"/>
            <a:chExt cx="8496957" cy="6597742"/>
          </a:xfrm>
        </p:grpSpPr>
        <p:pic>
          <p:nvPicPr>
            <p:cNvPr id="5" name="Picture 4">
              <a:extLst>
                <a:ext uri="{FF2B5EF4-FFF2-40B4-BE49-F238E27FC236}">
                  <a16:creationId xmlns:a16="http://schemas.microsoft.com/office/drawing/2014/main" id="{FF96BE44-A01B-4BC1-AA8F-BF9BA97D31B2}"/>
                </a:ext>
              </a:extLst>
            </p:cNvPr>
            <p:cNvPicPr>
              <a:picLocks noChangeAspect="1"/>
            </p:cNvPicPr>
            <p:nvPr/>
          </p:nvPicPr>
          <p:blipFill>
            <a:blip r:embed="rId5"/>
            <a:stretch>
              <a:fillRect/>
            </a:stretch>
          </p:blipFill>
          <p:spPr>
            <a:xfrm>
              <a:off x="194866" y="130129"/>
              <a:ext cx="8496957" cy="6597742"/>
            </a:xfrm>
            <a:prstGeom prst="rect">
              <a:avLst/>
            </a:prstGeom>
          </p:spPr>
        </p:pic>
        <p:pic>
          <p:nvPicPr>
            <p:cNvPr id="7" name="Picture 6">
              <a:extLst>
                <a:ext uri="{FF2B5EF4-FFF2-40B4-BE49-F238E27FC236}">
                  <a16:creationId xmlns:a16="http://schemas.microsoft.com/office/drawing/2014/main" id="{1659500E-4821-4F0A-8B32-A430EA523186}"/>
                </a:ext>
              </a:extLst>
            </p:cNvPr>
            <p:cNvPicPr>
              <a:picLocks noChangeAspect="1"/>
            </p:cNvPicPr>
            <p:nvPr/>
          </p:nvPicPr>
          <p:blipFill>
            <a:blip r:embed="rId6"/>
            <a:stretch>
              <a:fillRect/>
            </a:stretch>
          </p:blipFill>
          <p:spPr>
            <a:xfrm>
              <a:off x="6786041" y="493948"/>
              <a:ext cx="1584237" cy="682982"/>
            </a:xfrm>
            <a:prstGeom prst="rect">
              <a:avLst/>
            </a:prstGeom>
          </p:spPr>
        </p:pic>
      </p:grpSp>
      <p:pic>
        <p:nvPicPr>
          <p:cNvPr id="10" name="Picture 9">
            <a:extLst>
              <a:ext uri="{FF2B5EF4-FFF2-40B4-BE49-F238E27FC236}">
                <a16:creationId xmlns:a16="http://schemas.microsoft.com/office/drawing/2014/main" id="{FEC4C4CA-2F67-443A-A68F-D3D4D2829112}"/>
              </a:ext>
            </a:extLst>
          </p:cNvPr>
          <p:cNvPicPr>
            <a:picLocks noChangeAspect="1"/>
          </p:cNvPicPr>
          <p:nvPr/>
        </p:nvPicPr>
        <p:blipFill>
          <a:blip r:embed="rId7"/>
          <a:stretch>
            <a:fillRect/>
          </a:stretch>
        </p:blipFill>
        <p:spPr>
          <a:xfrm>
            <a:off x="6876254" y="420204"/>
            <a:ext cx="1494024" cy="682982"/>
          </a:xfrm>
          <a:prstGeom prst="rect">
            <a:avLst/>
          </a:prstGeom>
        </p:spPr>
      </p:pic>
      <p:pic>
        <p:nvPicPr>
          <p:cNvPr id="12" name="Picture 11">
            <a:extLst>
              <a:ext uri="{FF2B5EF4-FFF2-40B4-BE49-F238E27FC236}">
                <a16:creationId xmlns:a16="http://schemas.microsoft.com/office/drawing/2014/main" id="{A0B02FA2-FC89-4E54-900C-7400F3E96425}"/>
              </a:ext>
            </a:extLst>
          </p:cNvPr>
          <p:cNvPicPr>
            <a:picLocks noChangeAspect="1"/>
          </p:cNvPicPr>
          <p:nvPr/>
        </p:nvPicPr>
        <p:blipFill>
          <a:blip r:embed="rId8"/>
          <a:stretch>
            <a:fillRect/>
          </a:stretch>
        </p:blipFill>
        <p:spPr>
          <a:xfrm>
            <a:off x="270136" y="1575486"/>
            <a:ext cx="6451814" cy="5516204"/>
          </a:xfrm>
          <a:prstGeom prst="rect">
            <a:avLst/>
          </a:prstGeom>
        </p:spPr>
      </p:pic>
      <p:grpSp>
        <p:nvGrpSpPr>
          <p:cNvPr id="11" name="Group 10">
            <a:extLst>
              <a:ext uri="{FF2B5EF4-FFF2-40B4-BE49-F238E27FC236}">
                <a16:creationId xmlns:a16="http://schemas.microsoft.com/office/drawing/2014/main" id="{F830676E-D228-4B56-B57A-DD1E0C38BE46}"/>
              </a:ext>
            </a:extLst>
          </p:cNvPr>
          <p:cNvGrpSpPr/>
          <p:nvPr/>
        </p:nvGrpSpPr>
        <p:grpSpPr>
          <a:xfrm>
            <a:off x="194866" y="116176"/>
            <a:ext cx="8578198" cy="1428462"/>
            <a:chOff x="643833" y="275138"/>
            <a:chExt cx="7922434" cy="1320742"/>
          </a:xfrm>
        </p:grpSpPr>
        <p:pic>
          <p:nvPicPr>
            <p:cNvPr id="13" name="Picture 12">
              <a:extLst>
                <a:ext uri="{FF2B5EF4-FFF2-40B4-BE49-F238E27FC236}">
                  <a16:creationId xmlns:a16="http://schemas.microsoft.com/office/drawing/2014/main" id="{6E65B915-3B30-4ABD-920B-B5CCCB99430D}"/>
                </a:ext>
              </a:extLst>
            </p:cNvPr>
            <p:cNvPicPr>
              <a:picLocks noChangeAspect="1"/>
            </p:cNvPicPr>
            <p:nvPr/>
          </p:nvPicPr>
          <p:blipFill>
            <a:blip r:embed="rId9"/>
            <a:stretch>
              <a:fillRect/>
            </a:stretch>
          </p:blipFill>
          <p:spPr>
            <a:xfrm>
              <a:off x="643833" y="275138"/>
              <a:ext cx="7922434" cy="1320742"/>
            </a:xfrm>
            <a:prstGeom prst="rect">
              <a:avLst/>
            </a:prstGeom>
          </p:spPr>
        </p:pic>
        <p:sp>
          <p:nvSpPr>
            <p:cNvPr id="14" name="TextBox 13">
              <a:extLst>
                <a:ext uri="{FF2B5EF4-FFF2-40B4-BE49-F238E27FC236}">
                  <a16:creationId xmlns:a16="http://schemas.microsoft.com/office/drawing/2014/main" id="{67A74603-4D09-4EB9-8C19-123E9BBB44CD}"/>
                </a:ext>
              </a:extLst>
            </p:cNvPr>
            <p:cNvSpPr txBox="1"/>
            <p:nvPr/>
          </p:nvSpPr>
          <p:spPr>
            <a:xfrm>
              <a:off x="6649574" y="555004"/>
              <a:ext cx="1087758" cy="247711"/>
            </a:xfrm>
            <a:prstGeom prst="rect">
              <a:avLst/>
            </a:prstGeom>
            <a:solidFill>
              <a:schemeClr val="bg1"/>
            </a:solidFill>
          </p:spPr>
          <p:txBody>
            <a:bodyPr wrap="square" rtlCol="0">
              <a:spAutoFit/>
            </a:bodyPr>
            <a:lstStyle/>
            <a:p>
              <a:r>
                <a:rPr lang="en-US" sz="1000" b="1" dirty="0">
                  <a:solidFill>
                    <a:schemeClr val="tx2">
                      <a:lumMod val="90000"/>
                      <a:lumOff val="10000"/>
                    </a:schemeClr>
                  </a:solidFill>
                </a:rPr>
                <a:t>David Sample</a:t>
              </a:r>
            </a:p>
          </p:txBody>
        </p:sp>
      </p:grpSp>
      <p:pic>
        <p:nvPicPr>
          <p:cNvPr id="19" name="Audio 18">
            <a:hlinkClick r:id="" action="ppaction://media"/>
            <a:extLst>
              <a:ext uri="{FF2B5EF4-FFF2-40B4-BE49-F238E27FC236}">
                <a16:creationId xmlns:a16="http://schemas.microsoft.com/office/drawing/2014/main" id="{DF79836C-DEE8-44DC-B3F5-AA21FDDFB02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04238" y="6218238"/>
            <a:ext cx="487362" cy="487362"/>
          </a:xfrm>
          <a:prstGeom prst="rect">
            <a:avLst/>
          </a:prstGeom>
        </p:spPr>
      </p:pic>
      <p:pic>
        <p:nvPicPr>
          <p:cNvPr id="8" name="Picture 7">
            <a:extLst>
              <a:ext uri="{FF2B5EF4-FFF2-40B4-BE49-F238E27FC236}">
                <a16:creationId xmlns:a16="http://schemas.microsoft.com/office/drawing/2014/main" id="{50B5CDA7-AA6C-55E3-4526-CC485E6AC619}"/>
              </a:ext>
            </a:extLst>
          </p:cNvPr>
          <p:cNvPicPr>
            <a:picLocks noChangeAspect="1"/>
          </p:cNvPicPr>
          <p:nvPr/>
        </p:nvPicPr>
        <p:blipFill>
          <a:blip r:embed="rId11"/>
          <a:stretch>
            <a:fillRect/>
          </a:stretch>
        </p:blipFill>
        <p:spPr>
          <a:xfrm>
            <a:off x="270136" y="4286319"/>
            <a:ext cx="1674731" cy="1219746"/>
          </a:xfrm>
          <a:prstGeom prst="rect">
            <a:avLst/>
          </a:prstGeom>
        </p:spPr>
      </p:pic>
    </p:spTree>
    <p:extLst>
      <p:ext uri="{BB962C8B-B14F-4D97-AF65-F5344CB8AC3E}">
        <p14:creationId xmlns:p14="http://schemas.microsoft.com/office/powerpoint/2010/main" val="3040695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4442">
        <p15:prstTrans prst="peelOff"/>
      </p:transition>
    </mc:Choice>
    <mc:Fallback xmlns="">
      <p:transition spd="slow" advTm="144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D5065-97BF-4445-90A8-A7F73C7AC5C7}"/>
              </a:ext>
            </a:extLst>
          </p:cNvPr>
          <p:cNvSpPr>
            <a:spLocks noGrp="1"/>
          </p:cNvSpPr>
          <p:nvPr>
            <p:ph type="title"/>
          </p:nvPr>
        </p:nvSpPr>
        <p:spPr>
          <a:xfrm>
            <a:off x="457200" y="983533"/>
            <a:ext cx="8229600" cy="908767"/>
          </a:xfrm>
        </p:spPr>
        <p:txBody>
          <a:bodyPr/>
          <a:lstStyle/>
          <a:p>
            <a:r>
              <a:rPr lang="en-US" sz="5400" dirty="0"/>
              <a:t>Online Help</a:t>
            </a:r>
          </a:p>
        </p:txBody>
      </p:sp>
      <p:pic>
        <p:nvPicPr>
          <p:cNvPr id="4" name="Picture 3">
            <a:extLst>
              <a:ext uri="{FF2B5EF4-FFF2-40B4-BE49-F238E27FC236}">
                <a16:creationId xmlns:a16="http://schemas.microsoft.com/office/drawing/2014/main" id="{8B87A440-99A2-4BEC-A777-08C726BB9A18}"/>
              </a:ext>
            </a:extLst>
          </p:cNvPr>
          <p:cNvPicPr>
            <a:picLocks noChangeAspect="1"/>
          </p:cNvPicPr>
          <p:nvPr/>
        </p:nvPicPr>
        <p:blipFill>
          <a:blip r:embed="rId5"/>
          <a:stretch>
            <a:fillRect/>
          </a:stretch>
        </p:blipFill>
        <p:spPr>
          <a:xfrm>
            <a:off x="771525" y="2124075"/>
            <a:ext cx="6991350" cy="4210050"/>
          </a:xfrm>
          <a:prstGeom prst="rect">
            <a:avLst/>
          </a:prstGeom>
        </p:spPr>
      </p:pic>
      <p:sp>
        <p:nvSpPr>
          <p:cNvPr id="6" name="Rectangle: Rounded Corners 5">
            <a:extLst>
              <a:ext uri="{FF2B5EF4-FFF2-40B4-BE49-F238E27FC236}">
                <a16:creationId xmlns:a16="http://schemas.microsoft.com/office/drawing/2014/main" id="{AAE16802-BEEF-4C14-B466-00D797B07D04}"/>
              </a:ext>
            </a:extLst>
          </p:cNvPr>
          <p:cNvSpPr/>
          <p:nvPr/>
        </p:nvSpPr>
        <p:spPr>
          <a:xfrm>
            <a:off x="876300" y="4622800"/>
            <a:ext cx="6886575" cy="1711325"/>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Audio 2">
            <a:hlinkClick r:id="" action="ppaction://media"/>
            <a:extLst>
              <a:ext uri="{FF2B5EF4-FFF2-40B4-BE49-F238E27FC236}">
                <a16:creationId xmlns:a16="http://schemas.microsoft.com/office/drawing/2014/main" id="{C3429F46-77E4-4AFD-9494-988B7E5833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768870538"/>
      </p:ext>
    </p:extLst>
  </p:cSld>
  <p:clrMapOvr>
    <a:masterClrMapping/>
  </p:clrMapOvr>
  <mc:AlternateContent xmlns:mc="http://schemas.openxmlformats.org/markup-compatibility/2006" xmlns:p14="http://schemas.microsoft.com/office/powerpoint/2010/main">
    <mc:Choice Requires="p14">
      <p:transition spd="med" p14:dur="700" advTm="14698">
        <p:fade/>
      </p:transition>
    </mc:Choice>
    <mc:Fallback xmlns="">
      <p:transition spd="med" advTm="1469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1120C2F-B0E4-4C4F-8D3F-53C0E7EE9AF4}"/>
              </a:ext>
            </a:extLst>
          </p:cNvPr>
          <p:cNvSpPr txBox="1">
            <a:spLocks/>
          </p:cNvSpPr>
          <p:nvPr/>
        </p:nvSpPr>
        <p:spPr>
          <a:xfrm>
            <a:off x="0" y="2432971"/>
            <a:ext cx="9144000" cy="271421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6000" b="1" kern="1200">
                <a:solidFill>
                  <a:schemeClr val="bg1"/>
                </a:solidFill>
                <a:latin typeface="Helvetica" pitchFamily="2" charset="0"/>
                <a:ea typeface="+mj-ea"/>
                <a:cs typeface="+mj-cs"/>
              </a:defRPr>
            </a:lvl1pPr>
          </a:lstStyle>
          <a:p>
            <a:r>
              <a:rPr lang="en-US" sz="3600" dirty="0"/>
              <a:t>Email:</a:t>
            </a:r>
          </a:p>
          <a:p>
            <a:r>
              <a:rPr lang="en-US" sz="3600" dirty="0"/>
              <a:t> </a:t>
            </a:r>
            <a:r>
              <a:rPr lang="en-US" sz="3600" dirty="0">
                <a:hlinkClick r:id="rId5">
                  <a:extLst>
                    <a:ext uri="{A12FA001-AC4F-418D-AE19-62706E023703}">
                      <ahyp:hlinkClr xmlns:ahyp="http://schemas.microsoft.com/office/drawing/2018/hyperlinkcolor" val="tx"/>
                    </a:ext>
                  </a:extLst>
                </a:hlinkClick>
              </a:rPr>
              <a:t>mylegion@legion.org</a:t>
            </a:r>
            <a:endParaRPr lang="en-US" sz="3600" dirty="0"/>
          </a:p>
          <a:p>
            <a:endParaRPr lang="en-US" sz="3600" dirty="0"/>
          </a:p>
          <a:p>
            <a:r>
              <a:rPr lang="en-US" sz="3600" dirty="0"/>
              <a:t>Phone:</a:t>
            </a:r>
          </a:p>
          <a:p>
            <a:r>
              <a:rPr lang="en-US" sz="3600"/>
              <a:t>833.253.9995</a:t>
            </a:r>
            <a:endParaRPr lang="en-US" sz="3600" dirty="0"/>
          </a:p>
        </p:txBody>
      </p:sp>
      <p:pic>
        <p:nvPicPr>
          <p:cNvPr id="2" name="Audio 1">
            <a:hlinkClick r:id="" action="ppaction://media"/>
            <a:extLst>
              <a:ext uri="{FF2B5EF4-FFF2-40B4-BE49-F238E27FC236}">
                <a16:creationId xmlns:a16="http://schemas.microsoft.com/office/drawing/2014/main" id="{57257204-E8F8-4911-A097-0ECE74DB02B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5228815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7127">
        <p15:prstTrans prst="peelOff"/>
      </p:transition>
    </mc:Choice>
    <mc:Fallback xmlns="">
      <p:transition spd="slow" advTm="71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Audio 21">
            <a:hlinkClick r:id="" action="ppaction://media"/>
            <a:extLst>
              <a:ext uri="{FF2B5EF4-FFF2-40B4-BE49-F238E27FC236}">
                <a16:creationId xmlns:a16="http://schemas.microsoft.com/office/drawing/2014/main" id="{D7C442B9-1F05-4384-A393-28B4C80682A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pic>
        <p:nvPicPr>
          <p:cNvPr id="9" name="Picture 8">
            <a:extLst>
              <a:ext uri="{FF2B5EF4-FFF2-40B4-BE49-F238E27FC236}">
                <a16:creationId xmlns:a16="http://schemas.microsoft.com/office/drawing/2014/main" id="{AE99C1D8-E7A6-BEA3-2873-CB14D664D7F6}"/>
              </a:ext>
            </a:extLst>
          </p:cNvPr>
          <p:cNvPicPr>
            <a:picLocks noChangeAspect="1"/>
          </p:cNvPicPr>
          <p:nvPr/>
        </p:nvPicPr>
        <p:blipFill>
          <a:blip r:embed="rId7"/>
          <a:stretch>
            <a:fillRect/>
          </a:stretch>
        </p:blipFill>
        <p:spPr>
          <a:xfrm>
            <a:off x="885875" y="0"/>
            <a:ext cx="7585881" cy="6493514"/>
          </a:xfrm>
          <a:prstGeom prst="rect">
            <a:avLst/>
          </a:prstGeom>
        </p:spPr>
      </p:pic>
      <p:grpSp>
        <p:nvGrpSpPr>
          <p:cNvPr id="6" name="Group 5">
            <a:extLst>
              <a:ext uri="{FF2B5EF4-FFF2-40B4-BE49-F238E27FC236}">
                <a16:creationId xmlns:a16="http://schemas.microsoft.com/office/drawing/2014/main" id="{BD799F37-E6DE-41D0-B2DA-0A52F063BE70}"/>
              </a:ext>
            </a:extLst>
          </p:cNvPr>
          <p:cNvGrpSpPr/>
          <p:nvPr/>
        </p:nvGrpSpPr>
        <p:grpSpPr>
          <a:xfrm>
            <a:off x="4119715" y="1383246"/>
            <a:ext cx="2327723" cy="1863511"/>
            <a:chOff x="3735640" y="1468675"/>
            <a:chExt cx="3177510" cy="2672469"/>
          </a:xfrm>
        </p:grpSpPr>
        <p:pic>
          <p:nvPicPr>
            <p:cNvPr id="8" name="Picture 7">
              <a:extLst>
                <a:ext uri="{FF2B5EF4-FFF2-40B4-BE49-F238E27FC236}">
                  <a16:creationId xmlns:a16="http://schemas.microsoft.com/office/drawing/2014/main" id="{6F2251EA-9D7D-45D9-95B9-F623E69C60CA}"/>
                </a:ext>
              </a:extLst>
            </p:cNvPr>
            <p:cNvPicPr>
              <a:picLocks noChangeAspect="1"/>
            </p:cNvPicPr>
            <p:nvPr/>
          </p:nvPicPr>
          <p:blipFill>
            <a:blip r:embed="rId8"/>
            <a:stretch>
              <a:fillRect/>
            </a:stretch>
          </p:blipFill>
          <p:spPr>
            <a:xfrm>
              <a:off x="3744980" y="1468675"/>
              <a:ext cx="3168170" cy="2672469"/>
            </a:xfrm>
            <a:prstGeom prst="rect">
              <a:avLst/>
            </a:prstGeom>
          </p:spPr>
        </p:pic>
        <p:sp>
          <p:nvSpPr>
            <p:cNvPr id="4" name="Rectangle 3">
              <a:extLst>
                <a:ext uri="{FF2B5EF4-FFF2-40B4-BE49-F238E27FC236}">
                  <a16:creationId xmlns:a16="http://schemas.microsoft.com/office/drawing/2014/main" id="{F63467B8-A71B-448B-AA12-5086DBA36048}"/>
                </a:ext>
              </a:extLst>
            </p:cNvPr>
            <p:cNvSpPr/>
            <p:nvPr/>
          </p:nvSpPr>
          <p:spPr>
            <a:xfrm>
              <a:off x="3735640" y="2000309"/>
              <a:ext cx="85743" cy="208848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Arrow: Right 4">
            <a:extLst>
              <a:ext uri="{FF2B5EF4-FFF2-40B4-BE49-F238E27FC236}">
                <a16:creationId xmlns:a16="http://schemas.microsoft.com/office/drawing/2014/main" id="{77F41A56-B444-4609-9AA1-9004AA15ED7C}"/>
              </a:ext>
            </a:extLst>
          </p:cNvPr>
          <p:cNvSpPr/>
          <p:nvPr/>
        </p:nvSpPr>
        <p:spPr>
          <a:xfrm>
            <a:off x="3347069" y="1753954"/>
            <a:ext cx="779488" cy="31721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137B0B3-4B63-9D39-7ECF-9F9C5B710E8E}"/>
              </a:ext>
            </a:extLst>
          </p:cNvPr>
          <p:cNvSpPr txBox="1"/>
          <p:nvPr/>
        </p:nvSpPr>
        <p:spPr>
          <a:xfrm>
            <a:off x="2564295" y="3311549"/>
            <a:ext cx="3455760" cy="646331"/>
          </a:xfrm>
          <a:prstGeom prst="rect">
            <a:avLst/>
          </a:prstGeom>
          <a:solidFill>
            <a:schemeClr val="accent6"/>
          </a:solidFill>
          <a:ln>
            <a:solidFill>
              <a:schemeClr val="accent1"/>
            </a:solidFill>
          </a:ln>
        </p:spPr>
        <p:txBody>
          <a:bodyPr wrap="square" rtlCol="0">
            <a:spAutoFit/>
          </a:bodyPr>
          <a:lstStyle/>
          <a:p>
            <a:r>
              <a:rPr lang="en-US" dirty="0"/>
              <a:t>Districts and Counties will not see Leadership Groups.</a:t>
            </a:r>
          </a:p>
        </p:txBody>
      </p:sp>
    </p:spTree>
    <p:custDataLst>
      <p:tags r:id="rId1"/>
    </p:custDataLst>
    <p:extLst>
      <p:ext uri="{BB962C8B-B14F-4D97-AF65-F5344CB8AC3E}">
        <p14:creationId xmlns:p14="http://schemas.microsoft.com/office/powerpoint/2010/main" val="594415693"/>
      </p:ext>
    </p:extLst>
  </p:cSld>
  <p:clrMapOvr>
    <a:masterClrMapping/>
  </p:clrMapOvr>
  <p:transition spd="slow" advTm="594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1000"/>
                                        <p:tgtEl>
                                          <p:spTgt spid="6"/>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22"/>
                </p:tgtEl>
              </p:cMediaNode>
            </p:audio>
          </p:childTnLst>
        </p:cTn>
      </p:par>
    </p:tnLst>
    <p:bldLst>
      <p:bldP spid="5" grpId="0" animBg="1"/>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25F9D3-447C-43F0-B4A5-CC2C165EDF34}"/>
              </a:ext>
            </a:extLst>
          </p:cNvPr>
          <p:cNvSpPr/>
          <p:nvPr/>
        </p:nvSpPr>
        <p:spPr>
          <a:xfrm>
            <a:off x="-15202" y="0"/>
            <a:ext cx="9409471" cy="70739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Graphical user interface, text, application, email&#10;&#10;Description automatically generated">
            <a:extLst>
              <a:ext uri="{FF2B5EF4-FFF2-40B4-BE49-F238E27FC236}">
                <a16:creationId xmlns:a16="http://schemas.microsoft.com/office/drawing/2014/main" id="{B34563F8-88F4-4593-9EB8-EE435AD1B798}"/>
              </a:ext>
            </a:extLst>
          </p:cNvPr>
          <p:cNvPicPr>
            <a:picLocks noChangeAspect="1"/>
          </p:cNvPicPr>
          <p:nvPr/>
        </p:nvPicPr>
        <p:blipFill>
          <a:blip r:embed="rId6"/>
          <a:stretch>
            <a:fillRect/>
          </a:stretch>
        </p:blipFill>
        <p:spPr>
          <a:xfrm>
            <a:off x="676075" y="357541"/>
            <a:ext cx="7791850" cy="5747045"/>
          </a:xfrm>
          <a:prstGeom prst="rect">
            <a:avLst/>
          </a:prstGeom>
        </p:spPr>
      </p:pic>
      <p:pic>
        <p:nvPicPr>
          <p:cNvPr id="8" name="Picture 7">
            <a:extLst>
              <a:ext uri="{FF2B5EF4-FFF2-40B4-BE49-F238E27FC236}">
                <a16:creationId xmlns:a16="http://schemas.microsoft.com/office/drawing/2014/main" id="{EC6A7DCC-6DFF-43FC-808B-B08D8BCC5076}"/>
              </a:ext>
            </a:extLst>
          </p:cNvPr>
          <p:cNvPicPr>
            <a:picLocks noChangeAspect="1"/>
          </p:cNvPicPr>
          <p:nvPr/>
        </p:nvPicPr>
        <p:blipFill>
          <a:blip r:embed="rId7"/>
          <a:stretch>
            <a:fillRect/>
          </a:stretch>
        </p:blipFill>
        <p:spPr>
          <a:xfrm>
            <a:off x="576863" y="1605430"/>
            <a:ext cx="7891062" cy="5100170"/>
          </a:xfrm>
          <a:prstGeom prst="rect">
            <a:avLst/>
          </a:prstGeom>
        </p:spPr>
      </p:pic>
      <p:pic>
        <p:nvPicPr>
          <p:cNvPr id="12" name="Picture 11">
            <a:extLst>
              <a:ext uri="{FF2B5EF4-FFF2-40B4-BE49-F238E27FC236}">
                <a16:creationId xmlns:a16="http://schemas.microsoft.com/office/drawing/2014/main" id="{200F3AE1-1935-4519-9ACB-B2CDFDB62E72}"/>
              </a:ext>
            </a:extLst>
          </p:cNvPr>
          <p:cNvPicPr>
            <a:picLocks noChangeAspect="1"/>
          </p:cNvPicPr>
          <p:nvPr/>
        </p:nvPicPr>
        <p:blipFill>
          <a:blip r:embed="rId8"/>
          <a:stretch>
            <a:fillRect/>
          </a:stretch>
        </p:blipFill>
        <p:spPr>
          <a:xfrm>
            <a:off x="691065" y="1884114"/>
            <a:ext cx="7791850" cy="5184857"/>
          </a:xfrm>
          <a:prstGeom prst="rect">
            <a:avLst/>
          </a:prstGeom>
        </p:spPr>
      </p:pic>
      <p:sp>
        <p:nvSpPr>
          <p:cNvPr id="13" name="Oval 12">
            <a:extLst>
              <a:ext uri="{FF2B5EF4-FFF2-40B4-BE49-F238E27FC236}">
                <a16:creationId xmlns:a16="http://schemas.microsoft.com/office/drawing/2014/main" id="{840C45BB-A8C0-40EF-951E-5F4228F1ED95}"/>
              </a:ext>
            </a:extLst>
          </p:cNvPr>
          <p:cNvSpPr/>
          <p:nvPr/>
        </p:nvSpPr>
        <p:spPr>
          <a:xfrm>
            <a:off x="3177915" y="1605430"/>
            <a:ext cx="749508" cy="27868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E88C4445-2E5F-4DD4-8CC6-77CA16AA694D}"/>
              </a:ext>
            </a:extLst>
          </p:cNvPr>
          <p:cNvGrpSpPr/>
          <p:nvPr/>
        </p:nvGrpSpPr>
        <p:grpSpPr>
          <a:xfrm>
            <a:off x="643833" y="275138"/>
            <a:ext cx="7922434" cy="1320742"/>
            <a:chOff x="643833" y="275138"/>
            <a:chExt cx="7922434" cy="1320742"/>
          </a:xfrm>
        </p:grpSpPr>
        <p:pic>
          <p:nvPicPr>
            <p:cNvPr id="11" name="Picture 10">
              <a:extLst>
                <a:ext uri="{FF2B5EF4-FFF2-40B4-BE49-F238E27FC236}">
                  <a16:creationId xmlns:a16="http://schemas.microsoft.com/office/drawing/2014/main" id="{075B70C4-1149-422B-85A0-0F0B9F9B5DF5}"/>
                </a:ext>
              </a:extLst>
            </p:cNvPr>
            <p:cNvPicPr>
              <a:picLocks noChangeAspect="1"/>
            </p:cNvPicPr>
            <p:nvPr/>
          </p:nvPicPr>
          <p:blipFill>
            <a:blip r:embed="rId9"/>
            <a:stretch>
              <a:fillRect/>
            </a:stretch>
          </p:blipFill>
          <p:spPr>
            <a:xfrm>
              <a:off x="643833" y="275138"/>
              <a:ext cx="7922434" cy="1320742"/>
            </a:xfrm>
            <a:prstGeom prst="rect">
              <a:avLst/>
            </a:prstGeom>
          </p:spPr>
        </p:pic>
        <p:sp>
          <p:nvSpPr>
            <p:cNvPr id="14" name="TextBox 13">
              <a:extLst>
                <a:ext uri="{FF2B5EF4-FFF2-40B4-BE49-F238E27FC236}">
                  <a16:creationId xmlns:a16="http://schemas.microsoft.com/office/drawing/2014/main" id="{55FF9DA2-F293-401B-8EB2-1FD2A23F84A2}"/>
                </a:ext>
              </a:extLst>
            </p:cNvPr>
            <p:cNvSpPr txBox="1"/>
            <p:nvPr/>
          </p:nvSpPr>
          <p:spPr>
            <a:xfrm>
              <a:off x="6649574" y="555004"/>
              <a:ext cx="1087758" cy="247711"/>
            </a:xfrm>
            <a:prstGeom prst="rect">
              <a:avLst/>
            </a:prstGeom>
            <a:solidFill>
              <a:schemeClr val="bg1"/>
            </a:solidFill>
          </p:spPr>
          <p:txBody>
            <a:bodyPr wrap="square" rtlCol="0">
              <a:spAutoFit/>
            </a:bodyPr>
            <a:lstStyle/>
            <a:p>
              <a:r>
                <a:rPr lang="en-US" sz="1000" b="1" dirty="0">
                  <a:solidFill>
                    <a:schemeClr val="tx2">
                      <a:lumMod val="90000"/>
                      <a:lumOff val="10000"/>
                    </a:schemeClr>
                  </a:solidFill>
                </a:rPr>
                <a:t>David Sample</a:t>
              </a:r>
            </a:p>
          </p:txBody>
        </p:sp>
      </p:grpSp>
      <p:pic>
        <p:nvPicPr>
          <p:cNvPr id="4" name="Audio 3">
            <a:hlinkClick r:id="" action="ppaction://media"/>
            <a:extLst>
              <a:ext uri="{FF2B5EF4-FFF2-40B4-BE49-F238E27FC236}">
                <a16:creationId xmlns:a16="http://schemas.microsoft.com/office/drawing/2014/main" id="{EB82FFBC-300E-45D8-8F23-E3A8448A586A}"/>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504238" y="6218238"/>
            <a:ext cx="487362" cy="487362"/>
          </a:xfrm>
          <a:prstGeom prst="rect">
            <a:avLst/>
          </a:prstGeom>
        </p:spPr>
      </p:pic>
      <p:pic>
        <p:nvPicPr>
          <p:cNvPr id="6" name="Picture 5">
            <a:extLst>
              <a:ext uri="{FF2B5EF4-FFF2-40B4-BE49-F238E27FC236}">
                <a16:creationId xmlns:a16="http://schemas.microsoft.com/office/drawing/2014/main" id="{5D3A65B1-429E-4F10-94F9-F95411D882DE}"/>
              </a:ext>
            </a:extLst>
          </p:cNvPr>
          <p:cNvPicPr>
            <a:picLocks noChangeAspect="1"/>
          </p:cNvPicPr>
          <p:nvPr/>
        </p:nvPicPr>
        <p:blipFill>
          <a:blip r:embed="rId11"/>
          <a:stretch>
            <a:fillRect/>
          </a:stretch>
        </p:blipFill>
        <p:spPr>
          <a:xfrm>
            <a:off x="823290" y="4601497"/>
            <a:ext cx="1498482" cy="1091380"/>
          </a:xfrm>
          <a:prstGeom prst="rect">
            <a:avLst/>
          </a:prstGeom>
        </p:spPr>
      </p:pic>
      <p:sp>
        <p:nvSpPr>
          <p:cNvPr id="5" name="Rectangle: Rounded Corners 4">
            <a:extLst>
              <a:ext uri="{FF2B5EF4-FFF2-40B4-BE49-F238E27FC236}">
                <a16:creationId xmlns:a16="http://schemas.microsoft.com/office/drawing/2014/main" id="{19E0F1F0-B2DA-48C9-BE72-CF3503E998BC}"/>
              </a:ext>
            </a:extLst>
          </p:cNvPr>
          <p:cNvSpPr/>
          <p:nvPr/>
        </p:nvSpPr>
        <p:spPr>
          <a:xfrm>
            <a:off x="823290" y="4595695"/>
            <a:ext cx="1414182" cy="1127051"/>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809228908"/>
      </p:ext>
    </p:extLst>
  </p:cSld>
  <p:clrMapOvr>
    <a:masterClrMapping/>
  </p:clrMapOvr>
  <mc:AlternateContent xmlns:mc="http://schemas.openxmlformats.org/markup-compatibility/2006" xmlns:p14="http://schemas.microsoft.com/office/powerpoint/2010/main">
    <mc:Choice Requires="p14">
      <p:transition spd="slow" p14:dur="900" advTm="16764">
        <p14:warp dir="in"/>
      </p:transition>
    </mc:Choice>
    <mc:Fallback xmlns="">
      <p:transition spd="slow" advTm="167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B966BAA-96DD-4932-9A3E-06B0D47F3B53}"/>
              </a:ext>
            </a:extLst>
          </p:cNvPr>
          <p:cNvSpPr/>
          <p:nvPr/>
        </p:nvSpPr>
        <p:spPr>
          <a:xfrm>
            <a:off x="0" y="0"/>
            <a:ext cx="9144000" cy="70866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30252788-41DC-46CF-9DA9-317C87926BB2}"/>
              </a:ext>
            </a:extLst>
          </p:cNvPr>
          <p:cNvPicPr>
            <a:picLocks noChangeAspect="1"/>
          </p:cNvPicPr>
          <p:nvPr/>
        </p:nvPicPr>
        <p:blipFill>
          <a:blip r:embed="rId5"/>
          <a:stretch>
            <a:fillRect/>
          </a:stretch>
        </p:blipFill>
        <p:spPr>
          <a:xfrm>
            <a:off x="821559" y="83580"/>
            <a:ext cx="7966841" cy="5975131"/>
          </a:xfrm>
          <a:prstGeom prst="rect">
            <a:avLst/>
          </a:prstGeom>
        </p:spPr>
      </p:pic>
      <p:pic>
        <p:nvPicPr>
          <p:cNvPr id="19" name="Picture 18">
            <a:extLst>
              <a:ext uri="{FF2B5EF4-FFF2-40B4-BE49-F238E27FC236}">
                <a16:creationId xmlns:a16="http://schemas.microsoft.com/office/drawing/2014/main" id="{B76308E6-1575-4C79-9B64-AB2003FA514D}"/>
              </a:ext>
            </a:extLst>
          </p:cNvPr>
          <p:cNvPicPr>
            <a:picLocks noChangeAspect="1"/>
          </p:cNvPicPr>
          <p:nvPr/>
        </p:nvPicPr>
        <p:blipFill>
          <a:blip r:embed="rId6"/>
          <a:stretch>
            <a:fillRect/>
          </a:stretch>
        </p:blipFill>
        <p:spPr>
          <a:xfrm>
            <a:off x="2669457" y="389490"/>
            <a:ext cx="2566220" cy="349104"/>
          </a:xfrm>
          <a:prstGeom prst="rect">
            <a:avLst/>
          </a:prstGeom>
        </p:spPr>
      </p:pic>
      <p:pic>
        <p:nvPicPr>
          <p:cNvPr id="5" name="Audio 4">
            <a:hlinkClick r:id="" action="ppaction://media"/>
            <a:extLst>
              <a:ext uri="{FF2B5EF4-FFF2-40B4-BE49-F238E27FC236}">
                <a16:creationId xmlns:a16="http://schemas.microsoft.com/office/drawing/2014/main" id="{E018DCFB-E752-4708-A499-0895B098330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pic>
        <p:nvPicPr>
          <p:cNvPr id="8" name="Picture 7">
            <a:extLst>
              <a:ext uri="{FF2B5EF4-FFF2-40B4-BE49-F238E27FC236}">
                <a16:creationId xmlns:a16="http://schemas.microsoft.com/office/drawing/2014/main" id="{E991427B-5039-3650-4DE4-AED6297C532A}"/>
              </a:ext>
            </a:extLst>
          </p:cNvPr>
          <p:cNvPicPr>
            <a:picLocks noChangeAspect="1"/>
          </p:cNvPicPr>
          <p:nvPr/>
        </p:nvPicPr>
        <p:blipFill>
          <a:blip r:embed="rId8"/>
          <a:stretch>
            <a:fillRect/>
          </a:stretch>
        </p:blipFill>
        <p:spPr>
          <a:xfrm>
            <a:off x="2667172" y="730469"/>
            <a:ext cx="6014712" cy="5975131"/>
          </a:xfrm>
          <a:prstGeom prst="rect">
            <a:avLst/>
          </a:prstGeom>
        </p:spPr>
      </p:pic>
      <p:pic>
        <p:nvPicPr>
          <p:cNvPr id="9" name="Picture 8">
            <a:extLst>
              <a:ext uri="{FF2B5EF4-FFF2-40B4-BE49-F238E27FC236}">
                <a16:creationId xmlns:a16="http://schemas.microsoft.com/office/drawing/2014/main" id="{256F5689-C014-3222-C0C4-7DD00CA90918}"/>
              </a:ext>
            </a:extLst>
          </p:cNvPr>
          <p:cNvPicPr>
            <a:picLocks noChangeAspect="1"/>
          </p:cNvPicPr>
          <p:nvPr/>
        </p:nvPicPr>
        <p:blipFill>
          <a:blip r:embed="rId9"/>
          <a:stretch>
            <a:fillRect/>
          </a:stretch>
        </p:blipFill>
        <p:spPr>
          <a:xfrm>
            <a:off x="995125" y="2626654"/>
            <a:ext cx="1498482" cy="1091380"/>
          </a:xfrm>
          <a:prstGeom prst="rect">
            <a:avLst/>
          </a:prstGeom>
        </p:spPr>
      </p:pic>
      <p:sp>
        <p:nvSpPr>
          <p:cNvPr id="14" name="Arrow: Right 13">
            <a:extLst>
              <a:ext uri="{FF2B5EF4-FFF2-40B4-BE49-F238E27FC236}">
                <a16:creationId xmlns:a16="http://schemas.microsoft.com/office/drawing/2014/main" id="{6F7B9F8C-0C73-4778-8DD8-6D1DFF3CE82B}"/>
              </a:ext>
            </a:extLst>
          </p:cNvPr>
          <p:cNvSpPr/>
          <p:nvPr/>
        </p:nvSpPr>
        <p:spPr>
          <a:xfrm>
            <a:off x="595948" y="3164933"/>
            <a:ext cx="451222" cy="24242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13360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5085">
        <p15:prstTrans prst="peelOff"/>
      </p:transition>
    </mc:Choice>
    <mc:Fallback xmlns="">
      <p:transition spd="slow" advTm="350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B966BAA-96DD-4932-9A3E-06B0D47F3B53}"/>
              </a:ext>
            </a:extLst>
          </p:cNvPr>
          <p:cNvSpPr/>
          <p:nvPr/>
        </p:nvSpPr>
        <p:spPr>
          <a:xfrm>
            <a:off x="0" y="0"/>
            <a:ext cx="9144000" cy="70866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DFF665E-3F4D-453A-A300-0C6E330D3962}"/>
              </a:ext>
            </a:extLst>
          </p:cNvPr>
          <p:cNvPicPr>
            <a:picLocks noChangeAspect="1"/>
          </p:cNvPicPr>
          <p:nvPr/>
        </p:nvPicPr>
        <p:blipFill>
          <a:blip r:embed="rId6"/>
          <a:stretch>
            <a:fillRect/>
          </a:stretch>
        </p:blipFill>
        <p:spPr>
          <a:xfrm>
            <a:off x="791457" y="648929"/>
            <a:ext cx="8500019" cy="5269271"/>
          </a:xfrm>
          <a:prstGeom prst="rect">
            <a:avLst/>
          </a:prstGeom>
        </p:spPr>
      </p:pic>
      <p:sp>
        <p:nvSpPr>
          <p:cNvPr id="16" name="Rectangle: Rounded Corners 15">
            <a:extLst>
              <a:ext uri="{FF2B5EF4-FFF2-40B4-BE49-F238E27FC236}">
                <a16:creationId xmlns:a16="http://schemas.microsoft.com/office/drawing/2014/main" id="{D4E4944D-34CA-4652-9848-BF6C7F2E35A8}"/>
              </a:ext>
            </a:extLst>
          </p:cNvPr>
          <p:cNvSpPr/>
          <p:nvPr/>
        </p:nvSpPr>
        <p:spPr>
          <a:xfrm>
            <a:off x="2403987" y="2610465"/>
            <a:ext cx="3170903" cy="1666567"/>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527F3861-C171-483E-B293-41DEB4C261D2}"/>
              </a:ext>
            </a:extLst>
          </p:cNvPr>
          <p:cNvPicPr>
            <a:picLocks noChangeAspect="1"/>
          </p:cNvPicPr>
          <p:nvPr/>
        </p:nvPicPr>
        <p:blipFill>
          <a:blip r:embed="rId7"/>
          <a:stretch>
            <a:fillRect/>
          </a:stretch>
        </p:blipFill>
        <p:spPr>
          <a:xfrm>
            <a:off x="6366347" y="1177968"/>
            <a:ext cx="2335552" cy="17084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17">
            <a:extLst>
              <a:ext uri="{FF2B5EF4-FFF2-40B4-BE49-F238E27FC236}">
                <a16:creationId xmlns:a16="http://schemas.microsoft.com/office/drawing/2014/main" id="{9A493FBB-363B-4649-A60A-28C7AF651ED0}"/>
              </a:ext>
            </a:extLst>
          </p:cNvPr>
          <p:cNvPicPr>
            <a:picLocks noChangeAspect="1"/>
          </p:cNvPicPr>
          <p:nvPr/>
        </p:nvPicPr>
        <p:blipFill>
          <a:blip r:embed="rId8"/>
          <a:stretch>
            <a:fillRect/>
          </a:stretch>
        </p:blipFill>
        <p:spPr>
          <a:xfrm>
            <a:off x="6394865" y="3429000"/>
            <a:ext cx="2344461" cy="17084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Audio 8">
            <a:hlinkClick r:id="" action="ppaction://media"/>
            <a:extLst>
              <a:ext uri="{FF2B5EF4-FFF2-40B4-BE49-F238E27FC236}">
                <a16:creationId xmlns:a16="http://schemas.microsoft.com/office/drawing/2014/main" id="{8043DB8C-1909-4696-BBB0-56C23456727D}"/>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04238" y="6218238"/>
            <a:ext cx="487362" cy="487362"/>
          </a:xfrm>
          <a:prstGeom prst="rect">
            <a:avLst/>
          </a:prstGeom>
        </p:spPr>
      </p:pic>
      <p:pic>
        <p:nvPicPr>
          <p:cNvPr id="2" name="Picture 1">
            <a:extLst>
              <a:ext uri="{FF2B5EF4-FFF2-40B4-BE49-F238E27FC236}">
                <a16:creationId xmlns:a16="http://schemas.microsoft.com/office/drawing/2014/main" id="{C2DCDE86-A9BE-1D75-99CC-9FE5D09157F5}"/>
              </a:ext>
            </a:extLst>
          </p:cNvPr>
          <p:cNvPicPr>
            <a:picLocks noChangeAspect="1"/>
          </p:cNvPicPr>
          <p:nvPr/>
        </p:nvPicPr>
        <p:blipFill>
          <a:blip r:embed="rId10"/>
          <a:stretch>
            <a:fillRect/>
          </a:stretch>
        </p:blipFill>
        <p:spPr>
          <a:xfrm>
            <a:off x="905505" y="3283564"/>
            <a:ext cx="1498482" cy="1091380"/>
          </a:xfrm>
          <a:prstGeom prst="rect">
            <a:avLst/>
          </a:prstGeom>
        </p:spPr>
      </p:pic>
      <p:sp>
        <p:nvSpPr>
          <p:cNvPr id="15" name="Arrow: Right 14">
            <a:extLst>
              <a:ext uri="{FF2B5EF4-FFF2-40B4-BE49-F238E27FC236}">
                <a16:creationId xmlns:a16="http://schemas.microsoft.com/office/drawing/2014/main" id="{067F4443-40D2-4791-9EB6-0B5EEA9F4C83}"/>
              </a:ext>
            </a:extLst>
          </p:cNvPr>
          <p:cNvSpPr/>
          <p:nvPr/>
        </p:nvSpPr>
        <p:spPr>
          <a:xfrm>
            <a:off x="503036" y="3890824"/>
            <a:ext cx="451222" cy="24242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7936234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3645">
        <p15:prstTrans prst="peelOff"/>
      </p:transition>
    </mc:Choice>
    <mc:Fallback xmlns="">
      <p:transition spd="slow" advTm="336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up)">
                                      <p:cBhvr>
                                        <p:cTn id="11" dur="10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up)">
                                      <p:cBhvr>
                                        <p:cTn id="16" dur="10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up)">
                                      <p:cBhvr>
                                        <p:cTn id="21"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9"/>
                </p:tgtEl>
              </p:cMediaNode>
            </p:audio>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B966BAA-96DD-4932-9A3E-06B0D47F3B53}"/>
              </a:ext>
            </a:extLst>
          </p:cNvPr>
          <p:cNvSpPr/>
          <p:nvPr/>
        </p:nvSpPr>
        <p:spPr>
          <a:xfrm>
            <a:off x="0" y="0"/>
            <a:ext cx="9144000" cy="70866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DFF665E-3F4D-453A-A300-0C6E330D3962}"/>
              </a:ext>
            </a:extLst>
          </p:cNvPr>
          <p:cNvPicPr>
            <a:picLocks noChangeAspect="1"/>
          </p:cNvPicPr>
          <p:nvPr/>
        </p:nvPicPr>
        <p:blipFill>
          <a:blip r:embed="rId6"/>
          <a:stretch>
            <a:fillRect/>
          </a:stretch>
        </p:blipFill>
        <p:spPr>
          <a:xfrm>
            <a:off x="791457" y="648929"/>
            <a:ext cx="8500019" cy="5269271"/>
          </a:xfrm>
          <a:prstGeom prst="rect">
            <a:avLst/>
          </a:prstGeom>
        </p:spPr>
      </p:pic>
      <p:sp>
        <p:nvSpPr>
          <p:cNvPr id="16" name="Rectangle: Rounded Corners 15">
            <a:extLst>
              <a:ext uri="{FF2B5EF4-FFF2-40B4-BE49-F238E27FC236}">
                <a16:creationId xmlns:a16="http://schemas.microsoft.com/office/drawing/2014/main" id="{D4E4944D-34CA-4652-9848-BF6C7F2E35A8}"/>
              </a:ext>
            </a:extLst>
          </p:cNvPr>
          <p:cNvSpPr/>
          <p:nvPr/>
        </p:nvSpPr>
        <p:spPr>
          <a:xfrm>
            <a:off x="2580967" y="4222137"/>
            <a:ext cx="6410633" cy="1043038"/>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Audio 2">
            <a:hlinkClick r:id="" action="ppaction://media"/>
            <a:extLst>
              <a:ext uri="{FF2B5EF4-FFF2-40B4-BE49-F238E27FC236}">
                <a16:creationId xmlns:a16="http://schemas.microsoft.com/office/drawing/2014/main" id="{15DE12A7-5984-42D3-9400-642D7849802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pic>
        <p:nvPicPr>
          <p:cNvPr id="2" name="Picture 1">
            <a:extLst>
              <a:ext uri="{FF2B5EF4-FFF2-40B4-BE49-F238E27FC236}">
                <a16:creationId xmlns:a16="http://schemas.microsoft.com/office/drawing/2014/main" id="{4B9CDA0D-970A-084E-BEBB-AF2A76DD822E}"/>
              </a:ext>
            </a:extLst>
          </p:cNvPr>
          <p:cNvPicPr>
            <a:picLocks noChangeAspect="1"/>
          </p:cNvPicPr>
          <p:nvPr/>
        </p:nvPicPr>
        <p:blipFill>
          <a:blip r:embed="rId8"/>
          <a:stretch>
            <a:fillRect/>
          </a:stretch>
        </p:blipFill>
        <p:spPr>
          <a:xfrm>
            <a:off x="930085" y="3283564"/>
            <a:ext cx="1498482" cy="1091380"/>
          </a:xfrm>
          <a:prstGeom prst="rect">
            <a:avLst/>
          </a:prstGeom>
        </p:spPr>
      </p:pic>
      <p:sp>
        <p:nvSpPr>
          <p:cNvPr id="15" name="Arrow: Right 14">
            <a:extLst>
              <a:ext uri="{FF2B5EF4-FFF2-40B4-BE49-F238E27FC236}">
                <a16:creationId xmlns:a16="http://schemas.microsoft.com/office/drawing/2014/main" id="{067F4443-40D2-4791-9EB6-0B5EEA9F4C83}"/>
              </a:ext>
            </a:extLst>
          </p:cNvPr>
          <p:cNvSpPr/>
          <p:nvPr/>
        </p:nvSpPr>
        <p:spPr>
          <a:xfrm>
            <a:off x="595832" y="3858750"/>
            <a:ext cx="451222" cy="24242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551175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7422">
        <p15:prstTrans prst="peelOff"/>
      </p:transition>
    </mc:Choice>
    <mc:Fallback xmlns="">
      <p:transition spd="slow" advTm="274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up)">
                                      <p:cBhvr>
                                        <p:cTn id="11"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B966BAA-96DD-4932-9A3E-06B0D47F3B53}"/>
              </a:ext>
            </a:extLst>
          </p:cNvPr>
          <p:cNvSpPr/>
          <p:nvPr/>
        </p:nvSpPr>
        <p:spPr>
          <a:xfrm>
            <a:off x="0" y="0"/>
            <a:ext cx="9144000" cy="70866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F5B7D608-5F2B-4306-90C9-1EBBF1B9A0D2}"/>
              </a:ext>
            </a:extLst>
          </p:cNvPr>
          <p:cNvPicPr>
            <a:picLocks noChangeAspect="1"/>
          </p:cNvPicPr>
          <p:nvPr/>
        </p:nvPicPr>
        <p:blipFill>
          <a:blip r:embed="rId5"/>
          <a:stretch>
            <a:fillRect/>
          </a:stretch>
        </p:blipFill>
        <p:spPr>
          <a:xfrm>
            <a:off x="1656809" y="589116"/>
            <a:ext cx="6327690" cy="5899354"/>
          </a:xfrm>
          <a:prstGeom prst="rect">
            <a:avLst/>
          </a:prstGeom>
        </p:spPr>
      </p:pic>
      <p:pic>
        <p:nvPicPr>
          <p:cNvPr id="2" name="Audio 1">
            <a:hlinkClick r:id="" action="ppaction://media"/>
            <a:extLst>
              <a:ext uri="{FF2B5EF4-FFF2-40B4-BE49-F238E27FC236}">
                <a16:creationId xmlns:a16="http://schemas.microsoft.com/office/drawing/2014/main" id="{EAB3A127-1B64-43CE-AC30-578B7D83690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942021110"/>
      </p:ext>
    </p:extLst>
  </p:cSld>
  <p:clrMapOvr>
    <a:masterClrMapping/>
  </p:clrMapOvr>
  <mc:AlternateContent xmlns:mc="http://schemas.openxmlformats.org/markup-compatibility/2006" xmlns:p14="http://schemas.microsoft.com/office/powerpoint/2010/main">
    <mc:Choice Requires="p14">
      <p:transition spd="slow" p14:dur="1200" advTm="5781">
        <p14:prism/>
      </p:transition>
    </mc:Choice>
    <mc:Fallback xmlns="">
      <p:transition spd="slow" advTm="57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B966BAA-96DD-4932-9A3E-06B0D47F3B53}"/>
              </a:ext>
            </a:extLst>
          </p:cNvPr>
          <p:cNvSpPr/>
          <p:nvPr/>
        </p:nvSpPr>
        <p:spPr>
          <a:xfrm>
            <a:off x="0" y="0"/>
            <a:ext cx="9144000" cy="70866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E951685-F7F8-4231-BD64-BE11A2EF8DA3}"/>
              </a:ext>
            </a:extLst>
          </p:cNvPr>
          <p:cNvPicPr>
            <a:picLocks noChangeAspect="1"/>
          </p:cNvPicPr>
          <p:nvPr/>
        </p:nvPicPr>
        <p:blipFill>
          <a:blip r:embed="rId5"/>
          <a:stretch>
            <a:fillRect/>
          </a:stretch>
        </p:blipFill>
        <p:spPr>
          <a:xfrm>
            <a:off x="3058856" y="2403220"/>
            <a:ext cx="2051050" cy="313759"/>
          </a:xfrm>
          <a:prstGeom prst="rect">
            <a:avLst/>
          </a:prstGeom>
        </p:spPr>
      </p:pic>
      <p:pic>
        <p:nvPicPr>
          <p:cNvPr id="13" name="Picture 12">
            <a:extLst>
              <a:ext uri="{FF2B5EF4-FFF2-40B4-BE49-F238E27FC236}">
                <a16:creationId xmlns:a16="http://schemas.microsoft.com/office/drawing/2014/main" id="{47171E8B-B84D-4FBD-9858-0306421CC3FB}"/>
              </a:ext>
            </a:extLst>
          </p:cNvPr>
          <p:cNvPicPr>
            <a:picLocks noChangeAspect="1"/>
          </p:cNvPicPr>
          <p:nvPr/>
        </p:nvPicPr>
        <p:blipFill>
          <a:blip r:embed="rId6"/>
          <a:stretch>
            <a:fillRect/>
          </a:stretch>
        </p:blipFill>
        <p:spPr>
          <a:xfrm>
            <a:off x="872359" y="471947"/>
            <a:ext cx="7182201" cy="5539970"/>
          </a:xfrm>
          <a:prstGeom prst="rect">
            <a:avLst/>
          </a:prstGeom>
        </p:spPr>
      </p:pic>
      <p:pic>
        <p:nvPicPr>
          <p:cNvPr id="4" name="Picture 3">
            <a:extLst>
              <a:ext uri="{FF2B5EF4-FFF2-40B4-BE49-F238E27FC236}">
                <a16:creationId xmlns:a16="http://schemas.microsoft.com/office/drawing/2014/main" id="{05BE66F6-A482-4566-A5ED-017BD6E22397}"/>
              </a:ext>
            </a:extLst>
          </p:cNvPr>
          <p:cNvPicPr>
            <a:picLocks noChangeAspect="1"/>
          </p:cNvPicPr>
          <p:nvPr/>
        </p:nvPicPr>
        <p:blipFill>
          <a:blip r:embed="rId7"/>
          <a:stretch>
            <a:fillRect/>
          </a:stretch>
        </p:blipFill>
        <p:spPr>
          <a:xfrm>
            <a:off x="2494753" y="424765"/>
            <a:ext cx="5785110" cy="2292214"/>
          </a:xfrm>
          <a:prstGeom prst="rect">
            <a:avLst/>
          </a:prstGeom>
        </p:spPr>
      </p:pic>
      <p:sp>
        <p:nvSpPr>
          <p:cNvPr id="3" name="TextBox 2">
            <a:extLst>
              <a:ext uri="{FF2B5EF4-FFF2-40B4-BE49-F238E27FC236}">
                <a16:creationId xmlns:a16="http://schemas.microsoft.com/office/drawing/2014/main" id="{E4CBA8A6-FE8B-4E7D-8F50-A72969CA6F4B}"/>
              </a:ext>
            </a:extLst>
          </p:cNvPr>
          <p:cNvSpPr txBox="1"/>
          <p:nvPr/>
        </p:nvSpPr>
        <p:spPr>
          <a:xfrm>
            <a:off x="2432375" y="2172388"/>
            <a:ext cx="928048" cy="215444"/>
          </a:xfrm>
          <a:prstGeom prst="rect">
            <a:avLst/>
          </a:prstGeom>
          <a:solidFill>
            <a:schemeClr val="bg1"/>
          </a:solidFill>
        </p:spPr>
        <p:txBody>
          <a:bodyPr wrap="square" rtlCol="0">
            <a:spAutoFit/>
          </a:bodyPr>
          <a:lstStyle/>
          <a:p>
            <a:r>
              <a:rPr lang="en-US" sz="800" dirty="0"/>
              <a:t>(555) 555-5555 </a:t>
            </a:r>
          </a:p>
        </p:txBody>
      </p:sp>
      <p:pic>
        <p:nvPicPr>
          <p:cNvPr id="5" name="Audio 4">
            <a:hlinkClick r:id="" action="ppaction://media"/>
            <a:extLst>
              <a:ext uri="{FF2B5EF4-FFF2-40B4-BE49-F238E27FC236}">
                <a16:creationId xmlns:a16="http://schemas.microsoft.com/office/drawing/2014/main" id="{36EE3354-4DEC-44E5-B52B-7BB0CD1B3B8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
        <p:nvSpPr>
          <p:cNvPr id="7" name="TextBox 6">
            <a:extLst>
              <a:ext uri="{FF2B5EF4-FFF2-40B4-BE49-F238E27FC236}">
                <a16:creationId xmlns:a16="http://schemas.microsoft.com/office/drawing/2014/main" id="{7B65A8CF-45AC-4320-A707-9657B9DEBEB9}"/>
              </a:ext>
            </a:extLst>
          </p:cNvPr>
          <p:cNvSpPr txBox="1"/>
          <p:nvPr/>
        </p:nvSpPr>
        <p:spPr>
          <a:xfrm>
            <a:off x="6378306" y="2387832"/>
            <a:ext cx="2333625" cy="1200329"/>
          </a:xfrm>
          <a:prstGeom prst="rect">
            <a:avLst/>
          </a:prstGeom>
          <a:noFill/>
          <a:ln>
            <a:solidFill>
              <a:srgbClr val="FF0000"/>
            </a:solidFill>
          </a:ln>
        </p:spPr>
        <p:txBody>
          <a:bodyPr wrap="square" rtlCol="0">
            <a:spAutoFit/>
          </a:bodyPr>
          <a:lstStyle/>
          <a:p>
            <a:r>
              <a:rPr lang="en-US" dirty="0"/>
              <a:t>Don’t forget to submit the Annual Post Data Report to Department HQs.</a:t>
            </a:r>
          </a:p>
        </p:txBody>
      </p:sp>
      <p:pic>
        <p:nvPicPr>
          <p:cNvPr id="2" name="Picture 1">
            <a:extLst>
              <a:ext uri="{FF2B5EF4-FFF2-40B4-BE49-F238E27FC236}">
                <a16:creationId xmlns:a16="http://schemas.microsoft.com/office/drawing/2014/main" id="{21825813-7C8A-C96D-01F6-46C00E7E1BA1}"/>
              </a:ext>
            </a:extLst>
          </p:cNvPr>
          <p:cNvPicPr>
            <a:picLocks noChangeAspect="1"/>
          </p:cNvPicPr>
          <p:nvPr/>
        </p:nvPicPr>
        <p:blipFill>
          <a:blip r:embed="rId9"/>
          <a:stretch>
            <a:fillRect/>
          </a:stretch>
        </p:blipFill>
        <p:spPr>
          <a:xfrm>
            <a:off x="951501" y="2859779"/>
            <a:ext cx="1367197" cy="995762"/>
          </a:xfrm>
          <a:prstGeom prst="rect">
            <a:avLst/>
          </a:prstGeom>
        </p:spPr>
      </p:pic>
      <p:sp>
        <p:nvSpPr>
          <p:cNvPr id="14" name="Arrow: Right 13">
            <a:extLst>
              <a:ext uri="{FF2B5EF4-FFF2-40B4-BE49-F238E27FC236}">
                <a16:creationId xmlns:a16="http://schemas.microsoft.com/office/drawing/2014/main" id="{6F7B9F8C-0C73-4778-8DD8-6D1DFF3CE82B}"/>
              </a:ext>
            </a:extLst>
          </p:cNvPr>
          <p:cNvSpPr/>
          <p:nvPr/>
        </p:nvSpPr>
        <p:spPr>
          <a:xfrm>
            <a:off x="591939" y="3613115"/>
            <a:ext cx="451222" cy="24242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5865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69497">
        <p15:prstTrans prst="peelOff"/>
      </p:transition>
    </mc:Choice>
    <mc:Fallback xmlns="">
      <p:transition spd="slow" advTm="694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22" presetClass="entr" presetSubtype="1"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wipe(up)">
                                      <p:cBhvr>
                                        <p:cTn id="9" dur="1000"/>
                                        <p:tgtEl>
                                          <p:spTgt spid="14"/>
                                        </p:tgtEl>
                                      </p:cBhvr>
                                    </p:animEffect>
                                  </p:childTnLst>
                                </p:cTn>
                              </p:par>
                              <p:par>
                                <p:cTn id="10" presetID="22" presetClass="entr" presetSubtype="1" fill="hold" grpId="0" nodeType="withEffect">
                                  <p:stCondLst>
                                    <p:cond delay="400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5"/>
                </p:tgtEl>
              </p:cMediaNode>
            </p:audio>
          </p:childTnLst>
        </p:cTn>
      </p:par>
    </p:tnLst>
    <p:bldLst>
      <p:bldP spid="7"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B966BAA-96DD-4932-9A3E-06B0D47F3B53}"/>
              </a:ext>
            </a:extLst>
          </p:cNvPr>
          <p:cNvSpPr/>
          <p:nvPr/>
        </p:nvSpPr>
        <p:spPr>
          <a:xfrm>
            <a:off x="0" y="0"/>
            <a:ext cx="9144000" cy="70866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6EC6902-587A-4C59-A0EE-157271C97BBE}"/>
              </a:ext>
            </a:extLst>
          </p:cNvPr>
          <p:cNvPicPr>
            <a:picLocks noChangeAspect="1"/>
          </p:cNvPicPr>
          <p:nvPr/>
        </p:nvPicPr>
        <p:blipFill>
          <a:blip r:embed="rId6"/>
          <a:stretch>
            <a:fillRect/>
          </a:stretch>
        </p:blipFill>
        <p:spPr>
          <a:xfrm>
            <a:off x="1452131" y="297459"/>
            <a:ext cx="6239737" cy="6560541"/>
          </a:xfrm>
          <a:prstGeom prst="rect">
            <a:avLst/>
          </a:prstGeom>
        </p:spPr>
      </p:pic>
      <p:pic>
        <p:nvPicPr>
          <p:cNvPr id="10" name="Picture 9">
            <a:extLst>
              <a:ext uri="{FF2B5EF4-FFF2-40B4-BE49-F238E27FC236}">
                <a16:creationId xmlns:a16="http://schemas.microsoft.com/office/drawing/2014/main" id="{7621E38B-B1C9-4142-BB08-3891A871589B}"/>
              </a:ext>
            </a:extLst>
          </p:cNvPr>
          <p:cNvPicPr>
            <a:picLocks noChangeAspect="1"/>
          </p:cNvPicPr>
          <p:nvPr/>
        </p:nvPicPr>
        <p:blipFill>
          <a:blip r:embed="rId7"/>
          <a:stretch>
            <a:fillRect/>
          </a:stretch>
        </p:blipFill>
        <p:spPr>
          <a:xfrm>
            <a:off x="6376585" y="633925"/>
            <a:ext cx="993206" cy="454037"/>
          </a:xfrm>
          <a:prstGeom prst="rect">
            <a:avLst/>
          </a:prstGeom>
        </p:spPr>
      </p:pic>
      <p:sp>
        <p:nvSpPr>
          <p:cNvPr id="12" name="TextBox 11">
            <a:extLst>
              <a:ext uri="{FF2B5EF4-FFF2-40B4-BE49-F238E27FC236}">
                <a16:creationId xmlns:a16="http://schemas.microsoft.com/office/drawing/2014/main" id="{6E817B9E-3F69-46C9-894C-CE32C9256350}"/>
              </a:ext>
            </a:extLst>
          </p:cNvPr>
          <p:cNvSpPr txBox="1"/>
          <p:nvPr/>
        </p:nvSpPr>
        <p:spPr>
          <a:xfrm>
            <a:off x="603172" y="4872251"/>
            <a:ext cx="7462655" cy="1985749"/>
          </a:xfrm>
          <a:prstGeom prst="rect">
            <a:avLst/>
          </a:prstGeom>
          <a:solidFill>
            <a:schemeClr val="bg1"/>
          </a:solidFill>
        </p:spPr>
        <p:txBody>
          <a:bodyPr wrap="square" rtlCol="0">
            <a:spAutoFit/>
          </a:bodyPr>
          <a:lstStyle/>
          <a:p>
            <a:endParaRPr lang="en-US" dirty="0"/>
          </a:p>
        </p:txBody>
      </p:sp>
      <p:pic>
        <p:nvPicPr>
          <p:cNvPr id="9" name="Picture 8">
            <a:extLst>
              <a:ext uri="{FF2B5EF4-FFF2-40B4-BE49-F238E27FC236}">
                <a16:creationId xmlns:a16="http://schemas.microsoft.com/office/drawing/2014/main" id="{856FC31E-259A-41D0-B816-5D15C379C57E}"/>
              </a:ext>
            </a:extLst>
          </p:cNvPr>
          <p:cNvPicPr>
            <a:picLocks noChangeAspect="1"/>
          </p:cNvPicPr>
          <p:nvPr/>
        </p:nvPicPr>
        <p:blipFill>
          <a:blip r:embed="rId8"/>
          <a:stretch>
            <a:fillRect/>
          </a:stretch>
        </p:blipFill>
        <p:spPr>
          <a:xfrm>
            <a:off x="1315653" y="1522147"/>
            <a:ext cx="6936296" cy="3813706"/>
          </a:xfrm>
          <a:prstGeom prst="rect">
            <a:avLst/>
          </a:prstGeom>
        </p:spPr>
      </p:pic>
      <p:grpSp>
        <p:nvGrpSpPr>
          <p:cNvPr id="13" name="Group 12">
            <a:extLst>
              <a:ext uri="{FF2B5EF4-FFF2-40B4-BE49-F238E27FC236}">
                <a16:creationId xmlns:a16="http://schemas.microsoft.com/office/drawing/2014/main" id="{80B70E9F-B92C-4431-9839-C317C6E020AE}"/>
              </a:ext>
            </a:extLst>
          </p:cNvPr>
          <p:cNvGrpSpPr/>
          <p:nvPr/>
        </p:nvGrpSpPr>
        <p:grpSpPr>
          <a:xfrm>
            <a:off x="1141679" y="250138"/>
            <a:ext cx="7462655" cy="1263383"/>
            <a:chOff x="643833" y="275138"/>
            <a:chExt cx="7922434" cy="1320742"/>
          </a:xfrm>
        </p:grpSpPr>
        <p:pic>
          <p:nvPicPr>
            <p:cNvPr id="16" name="Picture 15">
              <a:extLst>
                <a:ext uri="{FF2B5EF4-FFF2-40B4-BE49-F238E27FC236}">
                  <a16:creationId xmlns:a16="http://schemas.microsoft.com/office/drawing/2014/main" id="{4F88C567-73BE-4FDF-BE34-73331967621D}"/>
                </a:ext>
              </a:extLst>
            </p:cNvPr>
            <p:cNvPicPr>
              <a:picLocks noChangeAspect="1"/>
            </p:cNvPicPr>
            <p:nvPr/>
          </p:nvPicPr>
          <p:blipFill>
            <a:blip r:embed="rId9"/>
            <a:stretch>
              <a:fillRect/>
            </a:stretch>
          </p:blipFill>
          <p:spPr>
            <a:xfrm>
              <a:off x="643833" y="275138"/>
              <a:ext cx="7922434" cy="1320742"/>
            </a:xfrm>
            <a:prstGeom prst="rect">
              <a:avLst/>
            </a:prstGeom>
          </p:spPr>
        </p:pic>
        <p:sp>
          <p:nvSpPr>
            <p:cNvPr id="17" name="TextBox 16">
              <a:extLst>
                <a:ext uri="{FF2B5EF4-FFF2-40B4-BE49-F238E27FC236}">
                  <a16:creationId xmlns:a16="http://schemas.microsoft.com/office/drawing/2014/main" id="{A5EF3B7D-F2D3-44D4-9F5A-A3DC75EF5F40}"/>
                </a:ext>
              </a:extLst>
            </p:cNvPr>
            <p:cNvSpPr txBox="1"/>
            <p:nvPr/>
          </p:nvSpPr>
          <p:spPr>
            <a:xfrm>
              <a:off x="6649574" y="555004"/>
              <a:ext cx="1087758" cy="247711"/>
            </a:xfrm>
            <a:prstGeom prst="rect">
              <a:avLst/>
            </a:prstGeom>
            <a:solidFill>
              <a:schemeClr val="bg1"/>
            </a:solidFill>
          </p:spPr>
          <p:txBody>
            <a:bodyPr wrap="square" rtlCol="0">
              <a:spAutoFit/>
            </a:bodyPr>
            <a:lstStyle/>
            <a:p>
              <a:r>
                <a:rPr lang="en-US" sz="1000" b="1" dirty="0">
                  <a:solidFill>
                    <a:schemeClr val="tx2">
                      <a:lumMod val="90000"/>
                      <a:lumOff val="10000"/>
                    </a:schemeClr>
                  </a:solidFill>
                </a:rPr>
                <a:t>David Sample</a:t>
              </a:r>
            </a:p>
          </p:txBody>
        </p:sp>
      </p:grpSp>
      <p:pic>
        <p:nvPicPr>
          <p:cNvPr id="5" name="Picture 4">
            <a:extLst>
              <a:ext uri="{FF2B5EF4-FFF2-40B4-BE49-F238E27FC236}">
                <a16:creationId xmlns:a16="http://schemas.microsoft.com/office/drawing/2014/main" id="{E93B5BF9-6E89-4467-AC1D-C723DAF01B0B}"/>
              </a:ext>
            </a:extLst>
          </p:cNvPr>
          <p:cNvPicPr>
            <a:picLocks noChangeAspect="1"/>
          </p:cNvPicPr>
          <p:nvPr/>
        </p:nvPicPr>
        <p:blipFill>
          <a:blip r:embed="rId10"/>
          <a:stretch>
            <a:fillRect/>
          </a:stretch>
        </p:blipFill>
        <p:spPr>
          <a:xfrm>
            <a:off x="4684138" y="1197988"/>
            <a:ext cx="1208342" cy="1033038"/>
          </a:xfrm>
          <a:prstGeom prst="rect">
            <a:avLst/>
          </a:prstGeom>
        </p:spPr>
      </p:pic>
      <p:sp>
        <p:nvSpPr>
          <p:cNvPr id="15" name="Arrow: Right 14">
            <a:extLst>
              <a:ext uri="{FF2B5EF4-FFF2-40B4-BE49-F238E27FC236}">
                <a16:creationId xmlns:a16="http://schemas.microsoft.com/office/drawing/2014/main" id="{251B1A22-7226-44AF-8FA9-79D78AE0257E}"/>
              </a:ext>
            </a:extLst>
          </p:cNvPr>
          <p:cNvSpPr/>
          <p:nvPr/>
        </p:nvSpPr>
        <p:spPr>
          <a:xfrm>
            <a:off x="4135272" y="1522147"/>
            <a:ext cx="341194" cy="17017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Audio 3">
            <a:hlinkClick r:id="" action="ppaction://media"/>
            <a:extLst>
              <a:ext uri="{FF2B5EF4-FFF2-40B4-BE49-F238E27FC236}">
                <a16:creationId xmlns:a16="http://schemas.microsoft.com/office/drawing/2014/main" id="{EC0BD748-5CF5-45B5-B13A-09B0D1017CCB}"/>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504238" y="6218238"/>
            <a:ext cx="487362" cy="487362"/>
          </a:xfrm>
          <a:prstGeom prst="rect">
            <a:avLst/>
          </a:prstGeom>
        </p:spPr>
      </p:pic>
      <p:pic>
        <p:nvPicPr>
          <p:cNvPr id="7" name="Picture 6">
            <a:extLst>
              <a:ext uri="{FF2B5EF4-FFF2-40B4-BE49-F238E27FC236}">
                <a16:creationId xmlns:a16="http://schemas.microsoft.com/office/drawing/2014/main" id="{200C2CEE-F2CA-E5F8-304C-4859E5306F1B}"/>
              </a:ext>
            </a:extLst>
          </p:cNvPr>
          <p:cNvPicPr>
            <a:picLocks noChangeAspect="1"/>
          </p:cNvPicPr>
          <p:nvPr/>
        </p:nvPicPr>
        <p:blipFill>
          <a:blip r:embed="rId12"/>
          <a:stretch>
            <a:fillRect/>
          </a:stretch>
        </p:blipFill>
        <p:spPr>
          <a:xfrm>
            <a:off x="4075303" y="3599656"/>
            <a:ext cx="4242465" cy="28622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1027966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4683">
        <p15:prstTrans prst="peelOff"/>
      </p:transition>
    </mc:Choice>
    <mc:Fallback xmlns="">
      <p:transition spd="slow" advTm="2468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1000"/>
                                        <p:tgtEl>
                                          <p:spTgt spid="5"/>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up)">
                                      <p:cBhvr>
                                        <p:cTn id="14" dur="10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4"/>
                </p:tgtEl>
              </p:cMediaNode>
            </p:audio>
          </p:childTnLst>
        </p:cTn>
      </p:par>
    </p:tnLst>
    <p:bldLst>
      <p:bldP spid="1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5|33.9"/>
</p:tagLst>
</file>

<file path=ppt/tags/tag2.xml><?xml version="1.0" encoding="utf-8"?>
<p:tagLst xmlns:a="http://schemas.openxmlformats.org/drawingml/2006/main" xmlns:r="http://schemas.openxmlformats.org/officeDocument/2006/relationships" xmlns:p="http://schemas.openxmlformats.org/presentationml/2006/main">
  <p:tag name="TIMING" val="|11.5|7.4|3.2|6.3"/>
</p:tagLst>
</file>

<file path=ppt/tags/tag3.xml><?xml version="1.0" encoding="utf-8"?>
<p:tagLst xmlns:a="http://schemas.openxmlformats.org/drawingml/2006/main" xmlns:r="http://schemas.openxmlformats.org/officeDocument/2006/relationships" xmlns:p="http://schemas.openxmlformats.org/presentationml/2006/main">
  <p:tag name="TIMING" val="|9.2|5.4|5.1"/>
</p:tagLst>
</file>

<file path=ppt/tags/tag4.xml><?xml version="1.0" encoding="utf-8"?>
<p:tagLst xmlns:a="http://schemas.openxmlformats.org/drawingml/2006/main" xmlns:r="http://schemas.openxmlformats.org/officeDocument/2006/relationships" xmlns:p="http://schemas.openxmlformats.org/presentationml/2006/main">
  <p:tag name="TIMING" val="|23.8"/>
</p:tagLst>
</file>

<file path=ppt/tags/tag5.xml><?xml version="1.0" encoding="utf-8"?>
<p:tagLst xmlns:a="http://schemas.openxmlformats.org/drawingml/2006/main" xmlns:r="http://schemas.openxmlformats.org/officeDocument/2006/relationships" xmlns:p="http://schemas.openxmlformats.org/presentationml/2006/main">
  <p:tag name="TIMING" val="|3.7"/>
</p:tagLst>
</file>

<file path=ppt/tags/tag6.xml><?xml version="1.0" encoding="utf-8"?>
<p:tagLst xmlns:a="http://schemas.openxmlformats.org/drawingml/2006/main" xmlns:r="http://schemas.openxmlformats.org/officeDocument/2006/relationships" xmlns:p="http://schemas.openxmlformats.org/presentationml/2006/main">
  <p:tag name="TIMING" val="|15.4"/>
</p:tagLst>
</file>

<file path=ppt/theme/theme1.xml><?xml version="1.0" encoding="utf-8"?>
<a:theme xmlns:a="http://schemas.openxmlformats.org/drawingml/2006/main" name="Legion-0513">
  <a:themeElements>
    <a:clrScheme name="Legion">
      <a:dk1>
        <a:sysClr val="windowText" lastClr="000000"/>
      </a:dk1>
      <a:lt1>
        <a:sysClr val="window" lastClr="FFFFFF"/>
      </a:lt1>
      <a:dk2>
        <a:srgbClr val="002C54"/>
      </a:dk2>
      <a:lt2>
        <a:srgbClr val="EEECE1"/>
      </a:lt2>
      <a:accent1>
        <a:srgbClr val="99201C"/>
      </a:accent1>
      <a:accent2>
        <a:srgbClr val="B5691D"/>
      </a:accent2>
      <a:accent3>
        <a:srgbClr val="AECC2A"/>
      </a:accent3>
      <a:accent4>
        <a:srgbClr val="487D26"/>
      </a:accent4>
      <a:accent5>
        <a:srgbClr val="120B2F"/>
      </a:accent5>
      <a:accent6>
        <a:srgbClr val="F9C51A"/>
      </a:accent6>
      <a:hlink>
        <a:srgbClr val="0000FF"/>
      </a:hlink>
      <a:folHlink>
        <a:srgbClr val="800080"/>
      </a:folHlink>
    </a:clrScheme>
    <a:fontScheme name="Opulent">
      <a:majorFont>
        <a:latin typeface="Trebuchet MS"/>
        <a:ea typeface=""/>
        <a:cs typeface=""/>
        <a:font script="Jpan" typeface="ヒラギノ丸ゴ Pro W4"/>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ヒラギノ丸ゴ Pro W4"/>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egion-All-Purpose" id="{F6F2AAC5-6BA1-A34C-B25D-4EEE34254A89}" vid="{C0D93368-83E1-3846-A1E3-572463C146C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f2996780-8ee3-477e-ac96-c28f58c3e646">
      <UserInfo>
        <DisplayName>Vickers, Libby</DisplayName>
        <AccountId>10</AccountId>
        <AccountType/>
      </UserInfo>
      <UserInfo>
        <DisplayName>Bayliss, Christopher D.</DisplayName>
        <AccountId>24</AccountId>
        <AccountType/>
      </UserInfo>
      <UserInfo>
        <DisplayName>McKay, Justin L.</DisplayName>
        <AccountId>14</AccountId>
        <AccountType/>
      </UserInfo>
    </SharedWithUsers>
    <TaxCatchAll xmlns="f2996780-8ee3-477e-ac96-c28f58c3e646" xsi:nil="true"/>
    <lcf76f155ced4ddcb4097134ff3c332f xmlns="678c04f6-f183-44c2-9cd0-bee70d2694e8">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5F633947B556F48813B56F8D9C17A6C" ma:contentTypeVersion="14" ma:contentTypeDescription="Create a new document." ma:contentTypeScope="" ma:versionID="9a32fc7b340e45aa636e2354c9b1cbc7">
  <xsd:schema xmlns:xsd="http://www.w3.org/2001/XMLSchema" xmlns:xs="http://www.w3.org/2001/XMLSchema" xmlns:p="http://schemas.microsoft.com/office/2006/metadata/properties" xmlns:ns2="678c04f6-f183-44c2-9cd0-bee70d2694e8" xmlns:ns3="f2996780-8ee3-477e-ac96-c28f58c3e646" targetNamespace="http://schemas.microsoft.com/office/2006/metadata/properties" ma:root="true" ma:fieldsID="7dcd037ce57a5d83bb8bfdfb50616a03" ns2:_="" ns3:_="">
    <xsd:import namespace="678c04f6-f183-44c2-9cd0-bee70d2694e8"/>
    <xsd:import namespace="f2996780-8ee3-477e-ac96-c28f58c3e64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8c04f6-f183-44c2-9cd0-bee70d2694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3dc981da-f853-451a-a046-e71042c6e608"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2996780-8ee3-477e-ac96-c28f58c3e64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1a40d0bd-2444-4f1c-bb5b-8162e77adb9b}" ma:internalName="TaxCatchAll" ma:showField="CatchAllData" ma:web="f2996780-8ee3-477e-ac96-c28f58c3e64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328EFE5-0ED3-427F-8BAC-18CEE2CB1FE6}">
  <ds:schemaRefs>
    <ds:schemaRef ds:uri="http://schemas.microsoft.com/sharepoint/v3/contenttype/forms"/>
  </ds:schemaRefs>
</ds:datastoreItem>
</file>

<file path=customXml/itemProps2.xml><?xml version="1.0" encoding="utf-8"?>
<ds:datastoreItem xmlns:ds="http://schemas.openxmlformats.org/officeDocument/2006/customXml" ds:itemID="{C540615B-1D2B-4419-B682-39621D91AEB4}">
  <ds:schemaRefs>
    <ds:schemaRef ds:uri="http://purl.org/dc/elements/1.1/"/>
    <ds:schemaRef ds:uri="d83cd635-5d19-4190-960c-7ef7e15e5edc"/>
    <ds:schemaRef ds:uri="http://purl.org/dc/dcmitype/"/>
    <ds:schemaRef ds:uri="http://www.w3.org/XML/1998/namespace"/>
    <ds:schemaRef ds:uri="http://schemas.microsoft.com/office/2006/documentManagement/types"/>
    <ds:schemaRef ds:uri="http://schemas.microsoft.com/office/2006/metadata/properties"/>
    <ds:schemaRef ds:uri="http://purl.org/dc/terms/"/>
    <ds:schemaRef ds:uri="http://schemas.microsoft.com/office/infopath/2007/PartnerControls"/>
    <ds:schemaRef ds:uri="http://schemas.openxmlformats.org/package/2006/metadata/core-properties"/>
    <ds:schemaRef ds:uri="48d1195c-c6d8-4c67-a05e-300ea2abc96c"/>
    <ds:schemaRef ds:uri="f2996780-8ee3-477e-ac96-c28f58c3e646"/>
    <ds:schemaRef ds:uri="678c04f6-f183-44c2-9cd0-bee70d2694e8"/>
  </ds:schemaRefs>
</ds:datastoreItem>
</file>

<file path=customXml/itemProps3.xml><?xml version="1.0" encoding="utf-8"?>
<ds:datastoreItem xmlns:ds="http://schemas.openxmlformats.org/officeDocument/2006/customXml" ds:itemID="{C5287306-3822-47A1-9D40-AC29786CC0D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78c04f6-f183-44c2-9cd0-bee70d2694e8"/>
    <ds:schemaRef ds:uri="f2996780-8ee3-477e-ac96-c28f58c3e64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10527</TotalTime>
  <Words>936</Words>
  <Application>Microsoft Office PowerPoint</Application>
  <PresentationFormat>On-screen Show (4:3)</PresentationFormat>
  <Paragraphs>91</Paragraphs>
  <Slides>17</Slides>
  <Notes>17</Notes>
  <HiddenSlides>0</HiddenSlides>
  <MMClips>17</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Apple Symbols</vt:lpstr>
      <vt:lpstr>Arial</vt:lpstr>
      <vt:lpstr>Calibri</vt:lpstr>
      <vt:lpstr>Helvetica</vt:lpstr>
      <vt:lpstr>Times New Roman</vt:lpstr>
      <vt:lpstr>Trebuchet MS</vt:lpstr>
      <vt:lpstr>Wingdings</vt:lpstr>
      <vt:lpstr>Legion-0513</vt:lpstr>
      <vt:lpstr>MyLegion.org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Officer Materials</vt:lpstr>
      <vt:lpstr>PowerPoint Presentation</vt:lpstr>
      <vt:lpstr>PowerPoint Presentation</vt:lpstr>
      <vt:lpstr>PowerPoint Presentation</vt:lpstr>
      <vt:lpstr>PowerPoint Presentation</vt:lpstr>
      <vt:lpstr>Online Help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Tuesday Training</dc:title>
  <dc:creator>Emery, Michele A.</dc:creator>
  <cp:lastModifiedBy>Vickers, Libby</cp:lastModifiedBy>
  <cp:revision>8</cp:revision>
  <dcterms:created xsi:type="dcterms:W3CDTF">2020-11-25T00:19:48Z</dcterms:created>
  <dcterms:modified xsi:type="dcterms:W3CDTF">2022-12-08T16:00:58Z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0x01010085F633947B556F48813B56F8D9C17A6C</vt:lpwstr>
  </property>
  <property fmtid="{D5CDD505-2E9C-101B-9397-08002B2CF9AE}" pid="3" name="Order">
    <vt:lpwstr>20500.0000000000</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y fmtid="{D5CDD505-2E9C-101B-9397-08002B2CF9AE}" pid="10" name="MSIP_Label_ecc91b28-7e0e-4bfd-870f-ca289b7f09ce_Method">
    <vt:lpwstr>Standard</vt:lpwstr>
  </property>
  <property fmtid="{D5CDD505-2E9C-101B-9397-08002B2CF9AE}" pid="11" name="MSIP_Label_ecc91b28-7e0e-4bfd-870f-ca289b7f09ce_ActionId">
    <vt:lpwstr>f823bd9a-7f61-4822-a851-db3c51217d4f</vt:lpwstr>
  </property>
  <property fmtid="{D5CDD505-2E9C-101B-9397-08002B2CF9AE}" pid="12" name="MSIP_Label_ecc91b28-7e0e-4bfd-870f-ca289b7f09ce_SiteId">
    <vt:lpwstr>dd9d243c-8688-470f-8812-4ceb7ac50b6c</vt:lpwstr>
  </property>
  <property fmtid="{D5CDD505-2E9C-101B-9397-08002B2CF9AE}" pid="13" name="MediaServiceImageTags">
    <vt:lpwstr/>
  </property>
  <property fmtid="{D5CDD505-2E9C-101B-9397-08002B2CF9AE}" pid="14" name="MSIP_Label_ecc91b28-7e0e-4bfd-870f-ca289b7f09ce_Enabled">
    <vt:lpwstr>true</vt:lpwstr>
  </property>
  <property fmtid="{D5CDD505-2E9C-101B-9397-08002B2CF9AE}" pid="15" name="MSIP_Label_ecc91b28-7e0e-4bfd-870f-ca289b7f09ce_Name">
    <vt:lpwstr>Confidential</vt:lpwstr>
  </property>
  <property fmtid="{D5CDD505-2E9C-101B-9397-08002B2CF9AE}" pid="16" name="MSIP_Label_ecc91b28-7e0e-4bfd-870f-ca289b7f09ce_SetDate">
    <vt:lpwstr>2022-11-27T20:37:53Z</vt:lpwstr>
  </property>
  <property fmtid="{D5CDD505-2E9C-101B-9397-08002B2CF9AE}" pid="17" name="MSIP_Label_ecc91b28-7e0e-4bfd-870f-ca289b7f09ce_ContentBits">
    <vt:lpwstr>0</vt:lpwstr>
  </property>
</Properties>
</file>